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22057"/>
            <a:ext cx="9144000" cy="103594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8036" y="79274"/>
            <a:ext cx="4605965" cy="152748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1038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Harbortowne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Road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Harbor Woods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29412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19005450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$550,000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035" y="1890900"/>
            <a:ext cx="4605966" cy="378928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Welcome to the Desired neighborhood of Harbor Woods. Open floor plan with Master down and another bedroom or office on first floor. Downstairs, at the front of the home is a beautiful formal living with vaulted ceiling. adjacent to the living room is the formal dining room with tray ceiling. The kitchen is equipped with stainless steel GE appliances, a pantry, granite countertops, and a Huge eat in island overlooking the family room with gas fireplace. Off the family room is a screen porch overlooking the back yard. On the second floor you will find two large bedrooms and a bath. Also upstairs are two massive, easy access, unfinished storage areas. Very convenient location, about 10 minutes to downtown Charleston and 10 minutes to Folly Beach. Thank you for showing.</a:t>
            </a:r>
            <a:endParaRPr lang="en-US" sz="1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364" y="5843291"/>
            <a:ext cx="6096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24"/>
          <a:stretch/>
        </p:blipFill>
        <p:spPr>
          <a:xfrm>
            <a:off x="92291" y="118404"/>
            <a:ext cx="4445740" cy="2661528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387" y="3657600"/>
            <a:ext cx="1369695" cy="914400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" y="4750445"/>
            <a:ext cx="1369695" cy="9144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31" y="5843291"/>
            <a:ext cx="1304925" cy="914400"/>
          </a:xfrm>
          <a:prstGeom prst="rect">
            <a:avLst/>
          </a:prstGeom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16" y="4750445"/>
            <a:ext cx="1369695" cy="91440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16" y="3657600"/>
            <a:ext cx="1369695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387" y="4750445"/>
            <a:ext cx="1369695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435" y="5853837"/>
            <a:ext cx="1371600" cy="893308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" y="3657600"/>
            <a:ext cx="1369695" cy="914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92293" y="2895600"/>
            <a:ext cx="44457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Open House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Saturday </a:t>
            </a:r>
            <a:r>
              <a:rPr lang="en-US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&amp; Sunday 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2-4 pm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9538386" y="1319714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66C753E8-F1BB-464C-9089-B32408C4CB87}"/>
              </a:ext>
            </a:extLst>
          </p:cNvPr>
          <p:cNvSpPr/>
          <p:nvPr/>
        </p:nvSpPr>
        <p:spPr>
          <a:xfrm>
            <a:off x="-304800" y="1290733"/>
            <a:ext cx="189517" cy="187220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165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1038 Harbortowne Road Harbor Woods Charleston, SC 29412 MLS# 19005450 $550,000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2019-04-03T10:22:33Z</dcterms:modified>
</cp:coreProperties>
</file>