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164" y="-172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570"/>
          <a:stretch/>
        </p:blipFill>
        <p:spPr bwMode="auto">
          <a:xfrm>
            <a:off x="862" y="-1"/>
            <a:ext cx="7771537" cy="5029201"/>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98164"/>
            <a:ext cx="4114800" cy="6771448"/>
          </a:xfrm>
        </p:spPr>
        <p:txBody>
          <a:bodyPr anchor="ctr">
            <a:noAutofit/>
          </a:bodyPr>
          <a:lstStyle/>
          <a:p>
            <a:r>
              <a:rPr lang="en-US" sz="1250" dirty="0">
                <a:solidFill>
                  <a:schemeClr val="bg2">
                    <a:lumMod val="25000"/>
                  </a:schemeClr>
                </a:solidFill>
                <a:latin typeface="Palatino Linotype" panose="02040502050505030304" pitchFamily="18" charset="0"/>
                <a:cs typeface="Times New Roman" panose="02020603050405020304" pitchFamily="18" charset="0"/>
              </a:rPr>
              <a:t>Lovely home in the highly desirable Park Circle area! This newly built, 3 bedroom, 2.5 bathroom home boasts an open floor plan with an updated kitchen. Beautiful marsh views will surround you in every direction.  Enjoy a cup of coffee on the large back patio accessible from the main living area and also the master bedroom. The gated community has much to offer! You will be just steps from the gorgeous </a:t>
            </a:r>
            <a:r>
              <a:rPr lang="en-US" sz="1250" dirty="0" err="1">
                <a:solidFill>
                  <a:schemeClr val="bg2">
                    <a:lumMod val="25000"/>
                  </a:schemeClr>
                </a:solidFill>
                <a:latin typeface="Palatino Linotype" panose="02040502050505030304" pitchFamily="18" charset="0"/>
                <a:cs typeface="Times New Roman" panose="02020603050405020304" pitchFamily="18" charset="0"/>
              </a:rPr>
              <a:t>Noisette</a:t>
            </a:r>
            <a:r>
              <a:rPr lang="en-US" sz="1250" dirty="0">
                <a:solidFill>
                  <a:schemeClr val="bg2">
                    <a:lumMod val="25000"/>
                  </a:schemeClr>
                </a:solidFill>
                <a:latin typeface="Palatino Linotype" panose="02040502050505030304" pitchFamily="18" charset="0"/>
                <a:cs typeface="Times New Roman" panose="02020603050405020304" pitchFamily="18" charset="0"/>
              </a:rPr>
              <a:t> Creek side dock where you can drop your kayak for an evening paddle or throw a crab trap in to catch dinner. Here your only 1/16 mile from the Cooper River! HOA includes grass maintenance so you can leave your lawn mower behind!  The neighborhood is only minutes from all that Park Circle has to offer...great entertainment, dining, festivals, and also very close to Riverfront Park!</a:t>
            </a:r>
          </a:p>
          <a:p>
            <a:endParaRPr lang="en-US" sz="1250" dirty="0">
              <a:solidFill>
                <a:schemeClr val="bg2">
                  <a:lumMod val="25000"/>
                </a:schemeClr>
              </a:solidFill>
              <a:latin typeface="Palatino Linotype" panose="02040502050505030304" pitchFamily="18" charset="0"/>
              <a:cs typeface="Times New Roman" panose="02020603050405020304" pitchFamily="18" charset="0"/>
            </a:endParaRPr>
          </a:p>
          <a:p>
            <a:r>
              <a:rPr lang="en-US" sz="125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br>
              <a:rPr lang="en-US" sz="1250" i="1" u="sng" dirty="0">
                <a:solidFill>
                  <a:schemeClr val="bg2">
                    <a:lumMod val="25000"/>
                  </a:schemeClr>
                </a:solidFill>
                <a:latin typeface="Palatino Linotype" panose="02040502050505030304" pitchFamily="18" charset="0"/>
                <a:cs typeface="Times New Roman" panose="02020603050405020304" pitchFamily="18" charset="0"/>
              </a:rPr>
            </a:br>
            <a:endParaRPr lang="en-US" sz="1250" i="1" u="sng"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Gated community near Park Circle</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Spacious open floor plan</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Two car garage big enough to store a boat</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New refrigerator and oven</a:t>
            </a:r>
          </a:p>
          <a:p>
            <a:pPr marL="285750" indent="-285750" algn="l">
              <a:buFont typeface="Wingdings" panose="05000000000000000000" pitchFamily="2" charset="2"/>
              <a:buChar char="ü"/>
            </a:pPr>
            <a:r>
              <a:rPr lang="en-US" sz="1250" dirty="0" err="1">
                <a:solidFill>
                  <a:schemeClr val="bg2">
                    <a:lumMod val="25000"/>
                  </a:schemeClr>
                </a:solidFill>
                <a:latin typeface="Palatino Linotype" panose="02040502050505030304" pitchFamily="18" charset="0"/>
                <a:cs typeface="Times New Roman" panose="02020603050405020304" pitchFamily="18" charset="0"/>
              </a:rPr>
              <a:t>Levelor</a:t>
            </a:r>
            <a:r>
              <a:rPr lang="en-US" sz="1250" dirty="0">
                <a:solidFill>
                  <a:schemeClr val="bg2">
                    <a:lumMod val="25000"/>
                  </a:schemeClr>
                </a:solidFill>
                <a:latin typeface="Palatino Linotype" panose="02040502050505030304" pitchFamily="18" charset="0"/>
                <a:cs typeface="Times New Roman" panose="02020603050405020304" pitchFamily="18" charset="0"/>
              </a:rPr>
              <a:t> blinds throughout the whole house</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Ceiling fans and LED lights throughout the house</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Garbage and sewage included</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Community dock with kayak storage, covered picnic tables, and built in grill. Great for entertaining!</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Newly constructed - built in 2012</a:t>
            </a:r>
          </a:p>
          <a:p>
            <a:pPr marL="285750" indent="-285750" algn="l">
              <a:buFont typeface="Wingdings" panose="05000000000000000000" pitchFamily="2" charset="2"/>
              <a:buChar char="ü"/>
            </a:pPr>
            <a:r>
              <a:rPr lang="en-US" sz="1250" dirty="0">
                <a:solidFill>
                  <a:schemeClr val="bg2">
                    <a:lumMod val="25000"/>
                  </a:schemeClr>
                </a:solidFill>
                <a:latin typeface="Palatino Linotype" panose="02040502050505030304" pitchFamily="18" charset="0"/>
                <a:cs typeface="Times New Roman" panose="02020603050405020304" pitchFamily="18" charset="0"/>
              </a:rPr>
              <a:t>Gorgeous marsh views from front and back patio</a:t>
            </a:r>
            <a:endParaRPr lang="en-US" sz="1250" b="1"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250" b="1" i="1">
              <a:solidFill>
                <a:schemeClr val="bg2">
                  <a:lumMod val="25000"/>
                </a:schemeClr>
              </a:solidFill>
              <a:latin typeface="Palatino Linotype" panose="02040502050505030304" pitchFamily="18" charset="0"/>
              <a:cs typeface="Times New Roman" panose="02020603050405020304" pitchFamily="18" charset="0"/>
            </a:endParaRPr>
          </a:p>
          <a:p>
            <a:r>
              <a:rPr lang="en-US" sz="1250" b="1" i="1">
                <a:solidFill>
                  <a:schemeClr val="bg2">
                    <a:lumMod val="25000"/>
                  </a:schemeClr>
                </a:solidFill>
                <a:latin typeface="Palatino Linotype" panose="02040502050505030304" pitchFamily="18" charset="0"/>
                <a:cs typeface="Times New Roman" panose="02020603050405020304" pitchFamily="18" charset="0"/>
              </a:rPr>
              <a:t>Book </a:t>
            </a:r>
            <a:r>
              <a:rPr lang="en-US" sz="1250" b="1" i="1" dirty="0">
                <a:solidFill>
                  <a:schemeClr val="bg2">
                    <a:lumMod val="25000"/>
                  </a:schemeClr>
                </a:solidFill>
                <a:latin typeface="Palatino Linotype" panose="02040502050505030304" pitchFamily="18" charset="0"/>
                <a:cs typeface="Times New Roman" panose="02020603050405020304" pitchFamily="18" charset="0"/>
              </a:rPr>
              <a:t>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1039 </a:t>
            </a:r>
            <a:r>
              <a:rPr lang="en-US" sz="2800" dirty="0" err="1">
                <a:solidFill>
                  <a:schemeClr val="bg2">
                    <a:lumMod val="50000"/>
                  </a:schemeClr>
                </a:solidFill>
                <a:latin typeface="Palatino Linotype" panose="02040502050505030304" pitchFamily="18" charset="0"/>
              </a:rPr>
              <a:t>Hunley</a:t>
            </a:r>
            <a:r>
              <a:rPr lang="en-US" sz="2800" dirty="0">
                <a:solidFill>
                  <a:schemeClr val="bg2">
                    <a:lumMod val="50000"/>
                  </a:schemeClr>
                </a:solidFill>
                <a:latin typeface="Palatino Linotype" panose="02040502050505030304" pitchFamily="18" charset="0"/>
              </a:rPr>
              <a:t> Waters Circle</a:t>
            </a:r>
          </a:p>
          <a:p>
            <a:pPr algn="ctr"/>
            <a:r>
              <a:rPr lang="en-US" sz="2000" dirty="0" err="1">
                <a:solidFill>
                  <a:schemeClr val="bg2">
                    <a:lumMod val="50000"/>
                  </a:schemeClr>
                </a:solidFill>
                <a:latin typeface="Palatino Linotype" panose="02040502050505030304" pitchFamily="18" charset="0"/>
              </a:rPr>
              <a:t>Hunley</a:t>
            </a:r>
            <a:r>
              <a:rPr lang="en-US" sz="2000" dirty="0">
                <a:solidFill>
                  <a:schemeClr val="bg2">
                    <a:lumMod val="50000"/>
                  </a:schemeClr>
                </a:solidFill>
                <a:latin typeface="Palatino Linotype" panose="02040502050505030304" pitchFamily="18" charset="0"/>
              </a:rPr>
              <a:t> Waters ~ North Charleston ~ MLS# 17031874 ~ $319,000</a:t>
            </a:r>
          </a:p>
        </p:txBody>
      </p:sp>
      <p:sp>
        <p:nvSpPr>
          <p:cNvPr id="5" name="Rectangle 4"/>
          <p:cNvSpPr/>
          <p:nvPr/>
        </p:nvSpPr>
        <p:spPr>
          <a:xfrm>
            <a:off x="993237" y="-1"/>
            <a:ext cx="6781799" cy="584775"/>
          </a:xfrm>
          <a:prstGeom prst="rect">
            <a:avLst/>
          </a:prstGeom>
          <a:noFill/>
        </p:spPr>
        <p:txBody>
          <a:bodyPr wrap="square">
            <a:spAutoFit/>
          </a:bodyPr>
          <a:lstStyle/>
          <a:p>
            <a:pPr algn="r"/>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Price Reduced!</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48172" y="11049508"/>
            <a:ext cx="1824228"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62" y="9663176"/>
            <a:ext cx="1824228"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62" y="8276844"/>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62" y="5504180"/>
            <a:ext cx="1824228"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62" y="6890512"/>
            <a:ext cx="1824228"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8172" y="5504180"/>
            <a:ext cx="1824228"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8172" y="9663176"/>
            <a:ext cx="1824228"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8172" y="8276844"/>
            <a:ext cx="1824228"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862" y="11049508"/>
            <a:ext cx="1824228"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8172" y="6890512"/>
            <a:ext cx="1824228"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178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2018-01-16T14:41:26Z</dcterms:modified>
</cp:coreProperties>
</file>