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6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2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3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0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7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5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8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7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9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6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1330-197B-4966-B63E-91DC1E73CAD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1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6" y="0"/>
            <a:ext cx="7772400" cy="1147039"/>
          </a:xfrm>
          <a:effectLst>
            <a:outerShdw blurRad="63500" dist="635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eestyle Script" panose="030804020302050B0404" pitchFamily="66" charset="0"/>
              </a:rPr>
              <a:t>Broker Open House Thursday, 4/27 from 11:30 - 1:30 </a:t>
            </a:r>
            <a:br>
              <a:rPr lang="en-US" sz="4000" dirty="0">
                <a:solidFill>
                  <a:schemeClr val="bg1"/>
                </a:solidFill>
                <a:latin typeface="Freestyle Script" panose="030804020302050B0404" pitchFamily="66" charset="0"/>
              </a:rPr>
            </a:br>
            <a:r>
              <a:rPr lang="en-US" sz="3200" dirty="0">
                <a:solidFill>
                  <a:schemeClr val="bg1"/>
                </a:solidFill>
                <a:latin typeface="Freestyle Script" panose="030804020302050B0404" pitchFamily="66" charset="0"/>
              </a:rPr>
              <a:t>Catered by Zoe's Kitchen</a:t>
            </a:r>
            <a:endParaRPr lang="en-US" sz="40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11" y="5779214"/>
            <a:ext cx="7592181" cy="2123008"/>
          </a:xfrm>
        </p:spPr>
        <p:txBody>
          <a:bodyPr anchor="ctr">
            <a:noAutofit/>
          </a:bodyPr>
          <a:lstStyle/>
          <a:p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BEST LOCATION IN MOUNT PLEASANT!!!</a:t>
            </a:r>
          </a:p>
          <a:p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casual but elegant home in the heart of Mt. Pleasant is what you’re seeking, you need to take a look at this one! Don't let the modest exterior fool you – it features over 5000 square feet of well-appointed living space. It is situated on private, stocked Lake Cooper, with phenomenal views! This home is huge and made for entertaining and has a mother in law suite on the ground floor.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724" y="8886056"/>
            <a:ext cx="977622" cy="10515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76" y="9801053"/>
            <a:ext cx="777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The Boulevard Company, LLC | 35 Broad Street | Charleston, SC 29401</a:t>
            </a:r>
          </a:p>
        </p:txBody>
      </p:sp>
      <p:sp>
        <p:nvSpPr>
          <p:cNvPr id="8" name="Rectangle 7"/>
          <p:cNvSpPr/>
          <p:nvPr/>
        </p:nvSpPr>
        <p:spPr>
          <a:xfrm>
            <a:off x="2732677" y="9027116"/>
            <a:ext cx="2311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00" b="1" dirty="0">
                <a:solidFill>
                  <a:schemeClr val="bg1"/>
                </a:solidFill>
              </a:rPr>
              <a:t>Kathy Jordan</a:t>
            </a:r>
          </a:p>
          <a:p>
            <a:pPr algn="ctr"/>
            <a:r>
              <a:rPr lang="nb-NO" sz="1400" dirty="0">
                <a:solidFill>
                  <a:schemeClr val="bg1"/>
                </a:solidFill>
              </a:rPr>
              <a:t>(843) 442-0782</a:t>
            </a:r>
          </a:p>
          <a:p>
            <a:pPr algn="ctr"/>
            <a:r>
              <a:rPr lang="nb-NO" sz="1400" dirty="0">
                <a:solidFill>
                  <a:schemeClr val="bg1"/>
                </a:solidFill>
              </a:rPr>
              <a:t>kathycharleston@gmail.com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0" y="5017215"/>
            <a:ext cx="1143000" cy="76306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66" y="5017215"/>
            <a:ext cx="1143000" cy="76200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72" y="5017215"/>
            <a:ext cx="1143000" cy="76200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84" y="5017215"/>
            <a:ext cx="1143000" cy="76200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92" y="5017215"/>
            <a:ext cx="1143000" cy="761999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78" y="5017215"/>
            <a:ext cx="1143000" cy="761999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2176" y="3661104"/>
            <a:ext cx="7772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8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1039 Wharf Indigo Place</a:t>
            </a:r>
          </a:p>
          <a:p>
            <a:pPr algn="ctr"/>
            <a:r>
              <a:rPr lang="en-US" sz="20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Wharf Indigo @ Creekside Park </a:t>
            </a:r>
            <a:r>
              <a:rPr lang="en-US" sz="20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·</a:t>
            </a:r>
            <a:r>
              <a:rPr lang="en-US" sz="20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Mount Pleasant, SC 29464</a:t>
            </a:r>
            <a:br>
              <a:rPr lang="en-US" sz="20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MLS# 17005993 </a:t>
            </a:r>
            <a:r>
              <a:rPr lang="en-US" sz="20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·</a:t>
            </a:r>
            <a:r>
              <a:rPr lang="en-US" sz="20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$1,295,000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1" y="8886056"/>
            <a:ext cx="1144801" cy="105156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03360" y="1153383"/>
            <a:ext cx="7570032" cy="2290383"/>
            <a:chOff x="103360" y="1118364"/>
            <a:chExt cx="7570032" cy="22903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60" y="1118364"/>
              <a:ext cx="3452310" cy="2290383"/>
            </a:xfrm>
            <a:prstGeom prst="rect">
              <a:avLst/>
            </a:prstGeom>
            <a:ln>
              <a:solidFill>
                <a:srgbClr val="38837E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275" y="1118364"/>
              <a:ext cx="3445117" cy="2290383"/>
            </a:xfrm>
            <a:prstGeom prst="rect">
              <a:avLst/>
            </a:prstGeom>
            <a:ln>
              <a:solidFill>
                <a:srgbClr val="38837E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0" y="7907248"/>
            <a:ext cx="1143000" cy="76200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66" y="7902221"/>
            <a:ext cx="1143000" cy="761999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72" y="7906718"/>
            <a:ext cx="1143000" cy="762000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84" y="7908565"/>
            <a:ext cx="1143000" cy="758306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92" y="7908564"/>
            <a:ext cx="1143000" cy="758306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78" y="7907773"/>
            <a:ext cx="1143000" cy="759889"/>
          </a:xfrm>
          <a:prstGeom prst="rect">
            <a:avLst/>
          </a:prstGeom>
          <a:ln>
            <a:solidFill>
              <a:srgbClr val="38837E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8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134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Freestyle Script</vt:lpstr>
      <vt:lpstr>Trebuchet MS</vt:lpstr>
      <vt:lpstr>Office Theme</vt:lpstr>
      <vt:lpstr>Broker Open House Thursday, 4/27 from 11:30 - 1:30  Catered by Zoe's Kitchen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 a Guest Suite in Mt. Pleasant?</dc:title>
  <dc:creator>A. Thomas Price</dc:creator>
  <cp:lastModifiedBy>A. Thomas Price</cp:lastModifiedBy>
  <cp:revision>10</cp:revision>
  <dcterms:created xsi:type="dcterms:W3CDTF">2016-05-13T14:43:32Z</dcterms:created>
  <dcterms:modified xsi:type="dcterms:W3CDTF">2017-04-25T20:34:15Z</dcterms:modified>
</cp:coreProperties>
</file>