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7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8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1330-197B-4966-B63E-91DC1E73CAD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6" y="0"/>
            <a:ext cx="7772400" cy="1147039"/>
          </a:xfrm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Open House Sunday Oct. 7th from 1-4 pm!</a:t>
            </a:r>
            <a:br>
              <a:rPr lang="en-US" sz="4000" dirty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en-US" sz="3200" dirty="0">
                <a:solidFill>
                  <a:schemeClr val="bg1"/>
                </a:solidFill>
                <a:latin typeface="Freestyle Script" panose="030804020302050B0404" pitchFamily="66" charset="0"/>
              </a:rPr>
              <a:t>We will be serving wine, cheese &amp; refreshments!</a:t>
            </a:r>
            <a:endParaRPr lang="en-US" sz="40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11" y="5779214"/>
            <a:ext cx="7592181" cy="2123008"/>
          </a:xfrm>
        </p:spPr>
        <p:txBody>
          <a:bodyPr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 LOCATION IN MOUNT PLEASANT!!! </a:t>
            </a:r>
          </a:p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casual but elegant home in the heart of Mt. Pleasant is what you're seeking, you need to take a look at this one! Don't let the modest exterior fool you – it features over 5000 square feet of well-appointed living space. It is situated on private, stocked Lake Cooper, with phenomenal views! The main floor features a breathtaking 2 story foyer with a custom curved open stair-case. The kitchen has granite counters, an island and 2 dishwashers, and opens onto a spacious formal living room with fireplace, a private dining room, a separate library, and a master suite with private laundry. A stunning glassed sun porch completes the main floor with a wet bar, granite, mini fridge and ice maker, overlooking the lake.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23" y="8880298"/>
            <a:ext cx="977622" cy="1051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76" y="10065213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The Boulevard Company, LLC | 35 Broad Street | Charleston, SC 29401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185" y="8945836"/>
            <a:ext cx="75700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Questions? Call us!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Gina Brammer - 843-437-7828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Annette Klohn – 843-442-7011 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Phillip Woody – 843-412-3057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" y="5017215"/>
            <a:ext cx="1143000" cy="76306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66" y="5017215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72" y="5017215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84" y="5017215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92" y="5017215"/>
            <a:ext cx="1143000" cy="761999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78" y="5017215"/>
            <a:ext cx="1143000" cy="761999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176" y="3661104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1039 Wharf Indigo Place</a:t>
            </a:r>
          </a:p>
          <a:p>
            <a:pPr algn="ctr"/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Wharf Indigo @ Creekside Park </a:t>
            </a:r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·</a:t>
            </a:r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Mount Pleasant, SC 29464</a:t>
            </a:r>
            <a:b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MLS 18021907 ~ $994,963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472" y="8880298"/>
            <a:ext cx="1144801" cy="105156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03360" y="1153383"/>
            <a:ext cx="7570032" cy="2290383"/>
            <a:chOff x="103360" y="1118364"/>
            <a:chExt cx="7570032" cy="22903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60" y="1118364"/>
              <a:ext cx="3452310" cy="2290383"/>
            </a:xfrm>
            <a:prstGeom prst="rect">
              <a:avLst/>
            </a:prstGeom>
            <a:ln>
              <a:solidFill>
                <a:srgbClr val="38837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275" y="1118364"/>
              <a:ext cx="3445117" cy="2290383"/>
            </a:xfrm>
            <a:prstGeom prst="rect">
              <a:avLst/>
            </a:prstGeom>
            <a:ln>
              <a:solidFill>
                <a:srgbClr val="38837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" y="7907248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66" y="7902221"/>
            <a:ext cx="1143000" cy="761999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72" y="7906718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84" y="7908565"/>
            <a:ext cx="1143000" cy="758306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92" y="7908564"/>
            <a:ext cx="1143000" cy="758306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78" y="7907773"/>
            <a:ext cx="1143000" cy="759889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206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Freestyle Script</vt:lpstr>
      <vt:lpstr>Trebuchet MS</vt:lpstr>
      <vt:lpstr>Office Theme</vt:lpstr>
      <vt:lpstr>Open House Sunday Oct. 7th from 1-4 pm! We will be serving wine, cheese &amp; refreshments!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a Guest Suite in Mt. Pleasant?</dc:title>
  <dc:creator>A. Thomas Price</dc:creator>
  <cp:lastModifiedBy>A. Thomas Price</cp:lastModifiedBy>
  <cp:revision>11</cp:revision>
  <dcterms:created xsi:type="dcterms:W3CDTF">2016-05-13T14:43:32Z</dcterms:created>
  <dcterms:modified xsi:type="dcterms:W3CDTF">2018-10-05T16:37:40Z</dcterms:modified>
</cp:coreProperties>
</file>