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" y="0"/>
            <a:ext cx="7772400" cy="1524273"/>
          </a:xfrm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Look No Further – Hurry Your Dream Home Is Here! </a:t>
            </a:r>
            <a:b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Join us Nov 3rd Saturday 11-3 at our Open House!  </a:t>
            </a:r>
            <a:b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n-US" sz="2800" dirty="0">
                <a:solidFill>
                  <a:schemeClr val="bg1"/>
                </a:solidFill>
                <a:latin typeface="Freestyle Script" panose="030804020302050B0404" pitchFamily="66" charset="0"/>
              </a:rPr>
              <a:t>We will be serving wine, beverages &amp; light refreshments!</a:t>
            </a:r>
            <a:endParaRPr lang="en-US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11" y="5779214"/>
            <a:ext cx="7592181" cy="2123008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LOCATION IN MOUNT PLEASANT!!! 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casual but elegant home in the heart of Mt. Pleasant is what you're seeking, you need to take a look at this one! Don't let the modest exterior fool you – it features over 5000 square feet of well-appointed living space. It is situated on private, stocked Lake Cooper, with phenomenal views! The main floor features a breathtaking 2 story foyer with a custom curved open stair-case. The kitchen has granite counters, an island and 2 dishwashers, and opens onto a spacious formal living room with fireplace, a private dining room, a separate library, and a master suite with private laundry. A stunning glassed sun porch completes the main floor with a wet bar, granite, mini fridge and ice maker, overlooking the lake.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23" y="8880298"/>
            <a:ext cx="977622" cy="1051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6" y="1006521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Boulevard Company, LLC | 35 Broad Street | Charleston, SC 29401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185" y="8945836"/>
            <a:ext cx="7570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Questions? Call us!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Gina Brammer - 843-437-7828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Annette Klohn – 843-442-7011 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Phillip Woody – 843-412-3057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5017215"/>
            <a:ext cx="1143000" cy="7630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6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2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84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2" y="5017215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8" y="5017215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176" y="3851604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1039 Wharf Indigo Place</a:t>
            </a:r>
          </a:p>
          <a:p>
            <a:pPr algn="ctr"/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Wharf Indigo @ Creekside Park 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 Pleasant, SC 29464</a:t>
            </a:r>
            <a:b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 18021907 ~ $994,963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72" y="8880298"/>
            <a:ext cx="1144801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1524274"/>
            <a:ext cx="3428402" cy="2290383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92" y="1521683"/>
            <a:ext cx="3429000" cy="2295565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7907248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6" y="7902221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2" y="7906718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84" y="7908565"/>
            <a:ext cx="1143000" cy="758306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2" y="7908564"/>
            <a:ext cx="1143000" cy="758306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8" y="7907773"/>
            <a:ext cx="1143000" cy="75988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207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Freestyle Script</vt:lpstr>
      <vt:lpstr>Trebuchet MS</vt:lpstr>
      <vt:lpstr>Office Theme</vt:lpstr>
      <vt:lpstr>Look No Further – Hurry Your Dream Home Is Here!  Join us Nov 3rd Saturday 11-3 at our Open House!   We will be serving wine, beverages &amp; light refreshments!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13</cp:revision>
  <dcterms:created xsi:type="dcterms:W3CDTF">2016-05-13T14:43:32Z</dcterms:created>
  <dcterms:modified xsi:type="dcterms:W3CDTF">2018-10-31T10:19:12Z</dcterms:modified>
</cp:coreProperties>
</file>