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63" y="298"/>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1/18/2023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1/18/2023</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a:solidFill>
                  <a:srgbClr val="FFFF00"/>
                </a:solidFill>
                <a:effectLst>
                  <a:outerShdw blurRad="50800" dist="38100" dir="5400000" algn="t" rotWithShape="0">
                    <a:prstClr val="black">
                      <a:alpha val="40000"/>
                    </a:prstClr>
                  </a:outerShdw>
                </a:effectLst>
                <a:latin typeface="Goudy Old Style" panose="02020502050305020303" pitchFamily="18" charset="0"/>
                <a:cs typeface="Arial" pitchFamily="34" charset="0"/>
              </a:rPr>
              <a:t>James Island Charmer</a:t>
            </a:r>
            <a:endParaRPr lang="en-US" sz="3600" b="1" dirty="0">
              <a:solidFill>
                <a:srgbClr val="FF0000"/>
              </a:solidFill>
              <a:effectLst>
                <a:outerShdw blurRad="50800" dist="38100" dir="5400000" algn="t" rotWithShape="0">
                  <a:prstClr val="black">
                    <a:alpha val="40000"/>
                  </a:prstClr>
                </a:outerShdw>
              </a:effectLst>
              <a:latin typeface="Goudy Old Style" panose="02020502050305020303"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8" y="5962008"/>
            <a:ext cx="6816297" cy="3181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400" dirty="0">
                <a:latin typeface="Tw Cen MT" pitchFamily="34" charset="0"/>
                <a:cs typeface="Arial" pitchFamily="34" charset="0"/>
              </a:rPr>
              <a:t>Absolutely immaculate 3 bed 2 bath home in desirable Harbor Woods neighborhood. Paver drive and walkway. Hardwood floors throughout main living areas. Formal living room and family room. Chef's kitchen with tons of light. Commercial Wolfe gas range and refrigerator. Large island for prep space. Granite counter tops and glass backsplash. Additional electric stove and refrigerator. Breakfast bar with pendant lighting, all open to dining area. Large pantry, laundry room and frog. Master bedroom ensuite with tiled walk in shower. 2 additional bedrooms and hall bath with claw foot tub. Step down to the sunroom overlooking the beautiful manicured back yard. Stone pathway to the 325 sq. ft. studio space with its own sun porch, electricity, sink and window unit. Great flex space for craft room, workout area, etc. So many improvements have been made including: Hurricane shutters; lawn irrigation system; </a:t>
            </a:r>
            <a:r>
              <a:rPr lang="en-US" sz="1400" dirty="0" err="1">
                <a:latin typeface="Tw Cen MT" pitchFamily="34" charset="0"/>
                <a:cs typeface="Arial" pitchFamily="34" charset="0"/>
              </a:rPr>
              <a:t>Muhler</a:t>
            </a:r>
            <a:r>
              <a:rPr lang="en-US" sz="1400" dirty="0">
                <a:latin typeface="Tw Cen MT" pitchFamily="34" charset="0"/>
                <a:cs typeface="Arial" pitchFamily="34" charset="0"/>
              </a:rPr>
              <a:t> windows installed; Roof replaced 2019; Crawl space incapsulated 2022; Gutter guards installed; Whole house generator installed 2019. Convenient to schools, shopping, down town and Folly Beach. An absolute must see!</a:t>
            </a:r>
            <a:endParaRPr kumimoji="0" lang="en-US" sz="1400"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962854"/>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637446"/>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629966"/>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1039 Grand Concourse Street</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Harbor Woods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Charleston, SC 29412</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22028251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$674,900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8" name="Picture 7" descr="A picture containing tree, outdoor, plant, forest&#10;&#10;Description automatically generated">
            <a:extLst>
              <a:ext uri="{FF2B5EF4-FFF2-40B4-BE49-F238E27FC236}">
                <a16:creationId xmlns:a16="http://schemas.microsoft.com/office/drawing/2014/main" id="{3EF60969-A12A-4E9B-97EB-3849056069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6400" y="1295400"/>
            <a:ext cx="2560661" cy="1920496"/>
          </a:xfrm>
          <a:prstGeom prst="rect">
            <a:avLst/>
          </a:prstGeom>
        </p:spPr>
      </p:pic>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1496" y="847721"/>
            <a:ext cx="5394794" cy="3591853"/>
          </a:xfrm>
          <a:prstGeom prst="rect">
            <a:avLst/>
          </a:prstGeom>
        </p:spPr>
      </p:pic>
      <p:pic>
        <p:nvPicPr>
          <p:cNvPr id="17" name="Picture 16">
            <a:extLst>
              <a:ext uri="{FF2B5EF4-FFF2-40B4-BE49-F238E27FC236}">
                <a16:creationId xmlns:a16="http://schemas.microsoft.com/office/drawing/2014/main" id="{EB6F79CF-6646-4859-84F4-E3D92E15B243}"/>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7334604" y="2074783"/>
            <a:ext cx="1709928" cy="1137729"/>
          </a:xfrm>
          <a:prstGeom prst="rect">
            <a:avLst/>
          </a:prstGeom>
        </p:spPr>
      </p:pic>
      <p:pic>
        <p:nvPicPr>
          <p:cNvPr id="18" name="Picture 17">
            <a:extLst>
              <a:ext uri="{FF2B5EF4-FFF2-40B4-BE49-F238E27FC236}">
                <a16:creationId xmlns:a16="http://schemas.microsoft.com/office/drawing/2014/main" id="{4AD6024E-CFBE-4A8B-B6F0-EA61249C0090}"/>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334604" y="3300445"/>
            <a:ext cx="1709928" cy="1137957"/>
          </a:xfrm>
          <a:prstGeom prst="rect">
            <a:avLst/>
          </a:prstGeom>
        </p:spPr>
      </p:pic>
      <p:pic>
        <p:nvPicPr>
          <p:cNvPr id="20" name="Picture 19">
            <a:extLst>
              <a:ext uri="{FF2B5EF4-FFF2-40B4-BE49-F238E27FC236}">
                <a16:creationId xmlns:a16="http://schemas.microsoft.com/office/drawing/2014/main" id="{13FC4E0D-D508-48E1-B600-E976DECC5C3A}"/>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5561498" y="3300559"/>
            <a:ext cx="1709928" cy="1137729"/>
          </a:xfrm>
          <a:prstGeom prst="rect">
            <a:avLst/>
          </a:prstGeom>
        </p:spPr>
      </p:pic>
      <p:pic>
        <p:nvPicPr>
          <p:cNvPr id="22" name="Picture 21">
            <a:extLst>
              <a:ext uri="{FF2B5EF4-FFF2-40B4-BE49-F238E27FC236}">
                <a16:creationId xmlns:a16="http://schemas.microsoft.com/office/drawing/2014/main" id="{930463B3-CFBF-47DC-93D8-8789F26AA2E3}"/>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5561498" y="848637"/>
            <a:ext cx="1709928" cy="1138469"/>
          </a:xfrm>
          <a:prstGeom prst="rect">
            <a:avLst/>
          </a:prstGeom>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7334604" y="849007"/>
            <a:ext cx="1709928" cy="1137729"/>
          </a:xfrm>
          <a:prstGeom prst="rect">
            <a:avLst/>
          </a:prstGeom>
        </p:spPr>
      </p:pic>
      <p:pic>
        <p:nvPicPr>
          <p:cNvPr id="24" name="Picture 23">
            <a:extLst>
              <a:ext uri="{FF2B5EF4-FFF2-40B4-BE49-F238E27FC236}">
                <a16:creationId xmlns:a16="http://schemas.microsoft.com/office/drawing/2014/main" id="{5E7D7F35-AD27-4E96-BD88-9C1FC16B7B93}"/>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5561498" y="2074783"/>
            <a:ext cx="1709928" cy="1137729"/>
          </a:xfrm>
          <a:prstGeom prst="rect">
            <a:avLst/>
          </a:prstGeom>
        </p:spPr>
      </p:pic>
      <p:sp>
        <p:nvSpPr>
          <p:cNvPr id="3" name="Diagonal Stripe 2">
            <a:extLst>
              <a:ext uri="{FF2B5EF4-FFF2-40B4-BE49-F238E27FC236}">
                <a16:creationId xmlns:a16="http://schemas.microsoft.com/office/drawing/2014/main" id="{49A398AE-8470-4DBC-910B-D1C6CE5EBB53}"/>
              </a:ext>
            </a:extLst>
          </p:cNvPr>
          <p:cNvSpPr/>
          <p:nvPr/>
        </p:nvSpPr>
        <p:spPr>
          <a:xfrm>
            <a:off x="111760" y="855929"/>
            <a:ext cx="1752600" cy="1752600"/>
          </a:xfrm>
          <a:prstGeom prst="diagStrip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162124" y="1296592"/>
            <a:ext cx="1231043" cy="430887"/>
          </a:xfrm>
          <a:prstGeom prst="rect">
            <a:avLst/>
          </a:prstGeom>
          <a:noFill/>
        </p:spPr>
        <p:txBody>
          <a:bodyPr wrap="none" rtlCol="0">
            <a:spAutoFit/>
          </a:bodyPr>
          <a:lstStyle/>
          <a:p>
            <a:r>
              <a:rPr lang="en-US" sz="2200" b="1" dirty="0">
                <a:effectLst>
                  <a:outerShdw blurRad="38100" dist="38100" dir="2700000" algn="tl">
                    <a:srgbClr val="000000">
                      <a:alpha val="43137"/>
                    </a:srgbClr>
                  </a:outerShdw>
                </a:effectLst>
                <a:latin typeface="Tw Cen MT" panose="020B0602020104020603" pitchFamily="34" charset="0"/>
              </a:rPr>
              <a:t>Reduced!</a:t>
            </a:r>
          </a:p>
        </p:txBody>
      </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344</TotalTime>
  <Words>265</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Goudy Old Style</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93</cp:revision>
  <dcterms:created xsi:type="dcterms:W3CDTF">2006-08-16T00:00:00Z</dcterms:created>
  <dcterms:modified xsi:type="dcterms:W3CDTF">2023-01-18T15:00:11Z</dcterms:modified>
</cp:coreProperties>
</file>