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2/27/2023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Price Reduced on James Island</a:t>
            </a:r>
            <a:endParaRPr lang="en-US" sz="3600" b="1" dirty="0">
              <a:solidFill>
                <a:srgbClr val="FF0000"/>
              </a:solidFill>
              <a:effectLst>
                <a:outerShdw blurRad="50800" dist="38100" dir="5400000" algn="t" rotWithShape="0">
                  <a:prstClr val="black">
                    <a:alpha val="40000"/>
                  </a:prstClr>
                </a:outerShdw>
              </a:effectLst>
              <a:latin typeface="Tw Cen MT" panose="020B0602020104020603"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867400"/>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50" dirty="0">
                <a:latin typeface="Tw Cen MT" pitchFamily="34" charset="0"/>
                <a:cs typeface="Arial" pitchFamily="34" charset="0"/>
              </a:rPr>
              <a:t>Absolutely immaculate 3 bed 2 bath home in desirable Harbor Woods neighborhood. 2517 sq. ft. including 398 </a:t>
            </a:r>
            <a:r>
              <a:rPr lang="en-US" sz="1450" dirty="0" err="1">
                <a:latin typeface="Tw Cen MT" pitchFamily="34" charset="0"/>
                <a:cs typeface="Arial" pitchFamily="34" charset="0"/>
              </a:rPr>
              <a:t>sq.ft</a:t>
            </a:r>
            <a:r>
              <a:rPr lang="en-US" sz="1450" dirty="0">
                <a:latin typeface="Tw Cen MT" pitchFamily="34" charset="0"/>
                <a:cs typeface="Arial" pitchFamily="34" charset="0"/>
              </a:rPr>
              <a:t>. sun room.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50" dirty="0" err="1">
                <a:latin typeface="Tw Cen MT" pitchFamily="34" charset="0"/>
                <a:cs typeface="Arial" pitchFamily="34" charset="0"/>
              </a:rPr>
              <a:t>Muhler</a:t>
            </a:r>
            <a:r>
              <a:rPr lang="en-US" sz="145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a:t>
            </a:r>
          </a:p>
          <a:p>
            <a:pPr lvl="0" algn="ctr" fontAlgn="base">
              <a:spcBef>
                <a:spcPct val="0"/>
              </a:spcBef>
              <a:spcAft>
                <a:spcPct val="0"/>
              </a:spcAft>
            </a:pPr>
            <a:r>
              <a:rPr lang="en-US" sz="1450" b="1" i="1" dirty="0">
                <a:latin typeface="Tw Cen MT" pitchFamily="34" charset="0"/>
                <a:cs typeface="Arial" pitchFamily="34" charset="0"/>
              </a:rPr>
              <a:t>An absolute must see!</a:t>
            </a:r>
            <a:endParaRPr kumimoji="0" lang="en-US" sz="145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$669,000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496" y="847721"/>
            <a:ext cx="5394794" cy="35918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6" y="2074669"/>
            <a:ext cx="1709926" cy="1137729"/>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301617"/>
            <a:ext cx="1709928" cy="1137957"/>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301845"/>
            <a:ext cx="1709928" cy="1137729"/>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7721"/>
            <a:ext cx="1709928" cy="1137729"/>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6" y="847721"/>
            <a:ext cx="1709926" cy="113772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2054" y="2074783"/>
            <a:ext cx="1708815" cy="1137729"/>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2073906" y="942132"/>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397231" y="1244295"/>
            <a:ext cx="1978426"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Great Price</a:t>
            </a:r>
          </a:p>
          <a:p>
            <a:pPr algn="ctr"/>
            <a:r>
              <a:rPr lang="en-US" sz="2000" b="1" dirty="0">
                <a:effectLst>
                  <a:outerShdw blurRad="38100" dist="38100" dir="2700000" algn="tl">
                    <a:srgbClr val="000000">
                      <a:alpha val="43137"/>
                    </a:srgbClr>
                  </a:outerShdw>
                </a:effectLst>
                <a:latin typeface="Tw Cen MT" panose="020B0602020104020603" pitchFamily="34" charset="0"/>
              </a:rPr>
              <a:t>On James Island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351</TotalTime>
  <Words>284</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95</cp:revision>
  <dcterms:created xsi:type="dcterms:W3CDTF">2006-08-16T00:00:00Z</dcterms:created>
  <dcterms:modified xsi:type="dcterms:W3CDTF">2023-02-27T18:09:15Z</dcterms:modified>
</cp:coreProperties>
</file>