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12/6/2022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12/6/2022</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Beautiful James Island Home</a:t>
            </a:r>
            <a:endParaRPr lang="en-US" sz="3600" b="1" dirty="0">
              <a:solidFill>
                <a:srgbClr val="FF0000"/>
              </a:solidFill>
              <a:effectLst>
                <a:outerShdw blurRad="50800" dist="38100" dir="5400000" algn="t" rotWithShape="0">
                  <a:prstClr val="black">
                    <a:alpha val="40000"/>
                  </a:prstClr>
                </a:outerShdw>
              </a:effectLst>
              <a:latin typeface="Goudy Old Style" panose="02020502050305020303"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962008"/>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400" dirty="0">
                <a:latin typeface="Tw Cen MT" pitchFamily="34" charset="0"/>
                <a:cs typeface="Arial" pitchFamily="34" charset="0"/>
              </a:rPr>
              <a:t>Absolutely immaculate 3 bed 2 bath home in desirable Harbor Woods neighborhood. Paver drive and walkway. Hardwood floors throughout main living areas. Formal living room and family room. Chef's kitchen with tons of light. Commercial Wolfe gas range and refrigerator. Large island for prep space. Granite counter tops and glass backsplash. Additional electric stove and refrigerator. Breakfast bar with pendant lighting, all open to dining area. Large pantry, laundry room and frog. Master bedroom ensuite with tiled walk in shower. 2 additional bedrooms and hall bath with claw foot tub. Step down to the sunroom overlooking the beautiful manicured back yard. Stone pathway to the 325 sq. ft. studio space with its own sun porch, electricity, sink and window unit. Great flex space for craft room, workout area, etc. So many improvements have been made including: Hurricane shutters; lawn irrigation system; </a:t>
            </a:r>
            <a:r>
              <a:rPr lang="en-US" sz="1400" dirty="0" err="1">
                <a:latin typeface="Tw Cen MT" pitchFamily="34" charset="0"/>
                <a:cs typeface="Arial" pitchFamily="34" charset="0"/>
              </a:rPr>
              <a:t>Muhler</a:t>
            </a:r>
            <a:r>
              <a:rPr lang="en-US" sz="1400" dirty="0">
                <a:latin typeface="Tw Cen MT" pitchFamily="34" charset="0"/>
                <a:cs typeface="Arial" pitchFamily="34" charset="0"/>
              </a:rPr>
              <a:t> windows installed; Roof replaced 2019; Crawl space incapsulated 2022; Gutter guards installed; Whole house generator installed 2019. Convenient to schools, shopping, down town and Folly Beach. An absolute must see!</a:t>
            </a:r>
            <a:endParaRPr kumimoji="0" lang="en-US" sz="1400"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629966"/>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1039 Grand Concourse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Harbor Woods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22028251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$699,000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2002115" y="746673"/>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951751" y="1187336"/>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0281" y="847721"/>
            <a:ext cx="5397225" cy="3591853"/>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334604" y="2074669"/>
            <a:ext cx="1709928" cy="1137957"/>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334604" y="3300445"/>
            <a:ext cx="1709928" cy="1137957"/>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561498" y="3300445"/>
            <a:ext cx="1709928" cy="1137957"/>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561498" y="848466"/>
            <a:ext cx="1709928" cy="1138812"/>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334604" y="848893"/>
            <a:ext cx="1709928" cy="1137957"/>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5561498" y="2074669"/>
            <a:ext cx="1709928" cy="1137957"/>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313</TotalTime>
  <Words>266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Goudy Old Style</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92</cp:revision>
  <dcterms:created xsi:type="dcterms:W3CDTF">2006-08-16T00:00:00Z</dcterms:created>
  <dcterms:modified xsi:type="dcterms:W3CDTF">2022-12-06T23:22:11Z</dcterms:modified>
</cp:coreProperties>
</file>