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860" y="7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10/15/2025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45676" y="196516"/>
            <a:ext cx="5767468" cy="1175083"/>
          </a:xfrm>
        </p:spPr>
        <p:txBody>
          <a:bodyPr anchor="ctr">
            <a:noAutofit/>
          </a:bodyPr>
          <a:lstStyle/>
          <a:p>
            <a:r>
              <a:rPr lang="en-US" sz="2400" dirty="0">
                <a:solidFill>
                  <a:srgbClr val="FFFF00"/>
                </a:solidFill>
                <a:effectLst/>
              </a:rPr>
              <a:t>Open House</a:t>
            </a:r>
            <a:br>
              <a:rPr lang="en-US" sz="2400" dirty="0">
                <a:solidFill>
                  <a:srgbClr val="FFFF00"/>
                </a:solidFill>
                <a:effectLst/>
              </a:rPr>
            </a:br>
            <a:r>
              <a:rPr lang="en-US" sz="2400" dirty="0">
                <a:solidFill>
                  <a:srgbClr val="FFFF00"/>
                </a:solidFill>
                <a:effectLst/>
              </a:rPr>
              <a:t>Saturday &amp; Sunday 1:00-5:00</a:t>
            </a:r>
            <a:br>
              <a:rPr lang="en-US" sz="2400" dirty="0">
                <a:solidFill>
                  <a:srgbClr val="FFFF00"/>
                </a:solidFill>
                <a:effectLst/>
              </a:rPr>
            </a:br>
            <a:r>
              <a:rPr lang="en-US" sz="2400" dirty="0">
                <a:solidFill>
                  <a:srgbClr val="FFFF00"/>
                </a:solidFill>
                <a:effectLst/>
              </a:rPr>
              <a:t>Stop by or send your clients!</a:t>
            </a:r>
          </a:p>
        </p:txBody>
      </p:sp>
      <p:sp>
        <p:nvSpPr>
          <p:cNvPr id="3" name="Subtitle 2"/>
          <p:cNvSpPr>
            <a:spLocks noGrp="1"/>
          </p:cNvSpPr>
          <p:nvPr>
            <p:ph type="subTitle" idx="1"/>
          </p:nvPr>
        </p:nvSpPr>
        <p:spPr>
          <a:xfrm>
            <a:off x="4145677" y="3240868"/>
            <a:ext cx="5767468" cy="2669990"/>
          </a:xfrm>
        </p:spPr>
        <p:txBody>
          <a:bodyPr anchor="ctr">
            <a:noAutofit/>
          </a:bodyPr>
          <a:lstStyle/>
          <a:p>
            <a:r>
              <a:rPr lang="en-US" sz="1600" b="1" i="1" dirty="0">
                <a:solidFill>
                  <a:srgbClr val="FFFF00"/>
                </a:solidFill>
                <a:effectLst>
                  <a:outerShdw blurRad="38100" dist="38100" dir="2700000" algn="tl">
                    <a:srgbClr val="000000">
                      <a:alpha val="43137"/>
                    </a:srgbClr>
                  </a:outerShdw>
                </a:effectLst>
              </a:rPr>
              <a:t>SELLER IS OFFERING 3% BUYER AGENT COMMISSION!</a:t>
            </a:r>
          </a:p>
          <a:p>
            <a:endParaRPr lang="en-US" sz="1300" dirty="0">
              <a:effectLst>
                <a:outerShdw blurRad="38100" dist="38100" dir="2700000" algn="tl">
                  <a:srgbClr val="000000">
                    <a:alpha val="43137"/>
                  </a:srgbClr>
                </a:outerShdw>
              </a:effectLst>
            </a:endParaRPr>
          </a:p>
          <a:p>
            <a:r>
              <a:rPr lang="en-US" sz="1300" dirty="0">
                <a:effectLst>
                  <a:outerShdw blurRad="38100" dist="38100" dir="2700000" algn="tl">
                    <a:srgbClr val="000000">
                      <a:alpha val="43137"/>
                    </a:srgbClr>
                  </a:outerShdw>
                </a:effectLst>
              </a:rPr>
              <a:t>Beautiful one story, two bedroom, one and a half bath ranch home located in the quiet Berkeley Hills subdivision of Hanahan. This well maintained home boasts gleaming hardwood floors, foyer, formal living room, kitchen with attached dining area, family room, bedrooms have two closets each, large laundry room, screened in porch with removable panels, covered deck and workshop! The porch overlooks a beautifully landscaped backyard and pond! Home is being sold as is. All listing information is deemed to be accurate however, seller and sellers agent are not liable, and are held harmless for any information in discovery that is inaccurate. Buyer and buyers agent are solely responsible to check and verify all information in order to make a buying decision.</a:t>
            </a:r>
          </a:p>
        </p:txBody>
      </p:sp>
      <p:sp>
        <p:nvSpPr>
          <p:cNvPr id="4" name="Rectangle 3"/>
          <p:cNvSpPr/>
          <p:nvPr/>
        </p:nvSpPr>
        <p:spPr>
          <a:xfrm>
            <a:off x="4145676" y="1666758"/>
            <a:ext cx="5767468" cy="1415772"/>
          </a:xfrm>
          <a:prstGeom prst="rect">
            <a:avLst/>
          </a:prstGeom>
        </p:spPr>
        <p:txBody>
          <a:bodyPr wrap="square">
            <a:spAutoFit/>
          </a:bodyPr>
          <a:lstStyle/>
          <a:p>
            <a:pPr algn="ctr"/>
            <a:r>
              <a:rPr lang="en-US" sz="2600" dirty="0">
                <a:solidFill>
                  <a:schemeClr val="tx2"/>
                </a:solidFill>
                <a:effectLst>
                  <a:outerShdw blurRad="38100" dist="38100" dir="2700000" algn="tl">
                    <a:srgbClr val="000000">
                      <a:alpha val="43137"/>
                    </a:srgbClr>
                  </a:outerShdw>
                </a:effectLst>
              </a:rPr>
              <a:t>1039 Riverview Drive</a:t>
            </a:r>
          </a:p>
          <a:p>
            <a:pPr algn="ctr"/>
            <a:r>
              <a:rPr lang="en-US" dirty="0">
                <a:solidFill>
                  <a:schemeClr val="tx2"/>
                </a:solidFill>
                <a:effectLst>
                  <a:outerShdw blurRad="38100" dist="38100" dir="2700000" algn="tl">
                    <a:srgbClr val="000000">
                      <a:alpha val="43137"/>
                    </a:srgbClr>
                  </a:outerShdw>
                </a:effectLst>
              </a:rPr>
              <a:t>Berkeley Hills</a:t>
            </a:r>
          </a:p>
          <a:p>
            <a:pPr algn="ctr"/>
            <a:r>
              <a:rPr lang="en-US" dirty="0">
                <a:solidFill>
                  <a:schemeClr val="tx2"/>
                </a:solidFill>
                <a:effectLst>
                  <a:outerShdw blurRad="38100" dist="38100" dir="2700000" algn="tl">
                    <a:srgbClr val="000000">
                      <a:alpha val="43137"/>
                    </a:srgbClr>
                  </a:outerShdw>
                </a:effectLst>
              </a:rPr>
              <a:t>Hanahan, SC 29410</a:t>
            </a:r>
          </a:p>
          <a:p>
            <a:pPr algn="ctr"/>
            <a:r>
              <a:rPr lang="en-US" dirty="0">
                <a:solidFill>
                  <a:schemeClr val="tx2"/>
                </a:solidFill>
                <a:effectLst>
                  <a:outerShdw blurRad="38100" dist="38100" dir="2700000" algn="tl">
                    <a:srgbClr val="000000">
                      <a:alpha val="43137"/>
                    </a:srgbClr>
                  </a:outerShdw>
                </a:effectLst>
              </a:rPr>
              <a:t>MLS# 25025161 | $429,900</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152400" y="196517"/>
            <a:ext cx="3848017" cy="2886013"/>
          </a:xfrm>
          <a:prstGeom prst="rect">
            <a:avLst/>
          </a:prstGeom>
          <a:ln>
            <a:noFill/>
          </a:ln>
        </p:spPr>
      </p:pic>
      <p:sp>
        <p:nvSpPr>
          <p:cNvPr id="6" name="Rectangle 5"/>
          <p:cNvSpPr/>
          <p:nvPr/>
        </p:nvSpPr>
        <p:spPr>
          <a:xfrm>
            <a:off x="152400" y="6288316"/>
            <a:ext cx="3848018" cy="1231106"/>
          </a:xfrm>
          <a:prstGeom prst="rect">
            <a:avLst/>
          </a:prstGeom>
        </p:spPr>
        <p:txBody>
          <a:bodyPr wrap="square">
            <a:spAutoFit/>
          </a:bodyPr>
          <a:lstStyle/>
          <a:p>
            <a:pPr algn="ctr"/>
            <a:r>
              <a:rPr lang="en-US" sz="1800" b="1" dirty="0">
                <a:solidFill>
                  <a:schemeClr val="accent3">
                    <a:lumMod val="40000"/>
                    <a:lumOff val="60000"/>
                  </a:schemeClr>
                </a:solidFill>
              </a:rPr>
              <a:t>Karen Fulghum</a:t>
            </a:r>
          </a:p>
          <a:p>
            <a:pPr algn="ctr"/>
            <a:r>
              <a:rPr lang="en-US" sz="1400" b="1" dirty="0">
                <a:solidFill>
                  <a:schemeClr val="accent3">
                    <a:lumMod val="40000"/>
                    <a:lumOff val="60000"/>
                  </a:schemeClr>
                </a:solidFill>
              </a:rPr>
              <a:t>Miler Properties</a:t>
            </a:r>
          </a:p>
          <a:p>
            <a:pPr algn="ctr"/>
            <a:r>
              <a:rPr lang="en-US" sz="1400" b="1" dirty="0">
                <a:solidFill>
                  <a:schemeClr val="accent3">
                    <a:lumMod val="40000"/>
                    <a:lumOff val="60000"/>
                  </a:schemeClr>
                </a:solidFill>
              </a:rPr>
              <a:t>843-697-7712</a:t>
            </a:r>
          </a:p>
          <a:p>
            <a:pPr algn="ctr"/>
            <a:r>
              <a:rPr lang="en-US" sz="1400" b="1" dirty="0">
                <a:solidFill>
                  <a:schemeClr val="accent3">
                    <a:lumMod val="40000"/>
                    <a:lumOff val="60000"/>
                  </a:schemeClr>
                </a:solidFill>
              </a:rPr>
              <a:t>kfulghum@milerproperties.com</a:t>
            </a:r>
          </a:p>
          <a:p>
            <a:pPr algn="ctr"/>
            <a:r>
              <a:rPr lang="en-US" sz="1400" b="1" dirty="0">
                <a:solidFill>
                  <a:schemeClr val="accent3">
                    <a:lumMod val="40000"/>
                    <a:lumOff val="60000"/>
                  </a:schemeClr>
                </a:solidFill>
              </a:rPr>
              <a:t>www.milerproperties.com</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p:blipFill>
        <p:spPr>
          <a:xfrm>
            <a:off x="152401" y="3259097"/>
            <a:ext cx="1988820" cy="2651760"/>
          </a:xfrm>
          <a:prstGeom prst="rect">
            <a:avLst/>
          </a:prstGeom>
          <a:ln>
            <a:noFill/>
          </a:ln>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rcRect/>
          <a:stretch/>
        </p:blipFill>
        <p:spPr>
          <a:xfrm>
            <a:off x="8199120" y="6371511"/>
            <a:ext cx="1706880" cy="1280160"/>
          </a:xfrm>
          <a:prstGeom prst="rect">
            <a:avLst/>
          </a:prstGeom>
          <a:ln>
            <a:noFill/>
          </a:ln>
        </p:spPr>
      </p:pic>
      <p:pic>
        <p:nvPicPr>
          <p:cNvPr id="11" name="Picture 10">
            <a:extLst>
              <a:ext uri="{FF2B5EF4-FFF2-40B4-BE49-F238E27FC236}">
                <a16:creationId xmlns:a16="http://schemas.microsoft.com/office/drawing/2014/main" id="{7528C514-4B37-4252-9D15-E7D3FDB74F4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366690" y="3259097"/>
            <a:ext cx="1633728" cy="1225296"/>
          </a:xfrm>
          <a:prstGeom prst="rect">
            <a:avLst/>
          </a:prstGeom>
          <a:ln>
            <a:noFill/>
          </a:ln>
        </p:spPr>
      </p:pic>
      <p:pic>
        <p:nvPicPr>
          <p:cNvPr id="13" name="Picture 12">
            <a:extLst>
              <a:ext uri="{FF2B5EF4-FFF2-40B4-BE49-F238E27FC236}">
                <a16:creationId xmlns:a16="http://schemas.microsoft.com/office/drawing/2014/main" id="{786AAD6F-B904-44DA-BB93-CC5D9FB8AD8B}"/>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909415" y="6371511"/>
            <a:ext cx="960120" cy="1280160"/>
          </a:xfrm>
          <a:prstGeom prst="rect">
            <a:avLst/>
          </a:prstGeom>
          <a:ln>
            <a:noFill/>
          </a:ln>
        </p:spPr>
      </p:pic>
      <p:pic>
        <p:nvPicPr>
          <p:cNvPr id="14" name="Picture 13">
            <a:extLst>
              <a:ext uri="{FF2B5EF4-FFF2-40B4-BE49-F238E27FC236}">
                <a16:creationId xmlns:a16="http://schemas.microsoft.com/office/drawing/2014/main" id="{4FE7EE34-66D1-43E8-BB0F-7E4AD2D4E6D7}"/>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366690" y="4685561"/>
            <a:ext cx="1633728" cy="1225296"/>
          </a:xfrm>
          <a:prstGeom prst="rect">
            <a:avLst/>
          </a:prstGeom>
          <a:ln>
            <a:noFill/>
          </a:ln>
        </p:spPr>
      </p:pic>
      <p:pic>
        <p:nvPicPr>
          <p:cNvPr id="17" name="Picture 16">
            <a:extLst>
              <a:ext uri="{FF2B5EF4-FFF2-40B4-BE49-F238E27FC236}">
                <a16:creationId xmlns:a16="http://schemas.microsoft.com/office/drawing/2014/main" id="{2559A1B9-F256-4B9B-B1CC-A77D7DA157A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330003" y="6371511"/>
            <a:ext cx="960120" cy="1280160"/>
          </a:xfrm>
          <a:prstGeom prst="rect">
            <a:avLst/>
          </a:prstGeom>
          <a:ln>
            <a:noFill/>
          </a:ln>
        </p:spPr>
      </p:pic>
      <p:pic>
        <p:nvPicPr>
          <p:cNvPr id="7" name="Picture 6">
            <a:extLst>
              <a:ext uri="{FF2B5EF4-FFF2-40B4-BE49-F238E27FC236}">
                <a16:creationId xmlns:a16="http://schemas.microsoft.com/office/drawing/2014/main" id="{8D39556C-B88D-5D7C-67DB-6FB699A463F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619709" y="6371511"/>
            <a:ext cx="960120" cy="1280160"/>
          </a:xfrm>
          <a:prstGeom prst="rect">
            <a:avLst/>
          </a:prstGeom>
          <a:ln>
            <a:no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175</TotalTime>
  <Words>193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Open House Saturday &amp; Sunday 1:00-5:00 Stop by or send your clients!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32</cp:revision>
  <dcterms:created xsi:type="dcterms:W3CDTF">2006-08-16T00:00:00Z</dcterms:created>
  <dcterms:modified xsi:type="dcterms:W3CDTF">2025-10-15T12:48:29Z</dcterms:modified>
</cp:coreProperties>
</file>