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D2764"/>
    <a:srgbClr val="CECFCC"/>
    <a:srgbClr val="B6B7B5"/>
    <a:srgbClr val="2750A9"/>
    <a:srgbClr val="2246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0" autoAdjust="0"/>
    <p:restoredTop sz="94660"/>
  </p:normalViewPr>
  <p:slideViewPr>
    <p:cSldViewPr snapToGrid="0" snapToObjects="1">
      <p:cViewPr>
        <p:scale>
          <a:sx n="75" d="100"/>
          <a:sy n="75" d="100"/>
        </p:scale>
        <p:origin x="1548"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Picture Placeholder 23"/>
          <p:cNvSpPr>
            <a:spLocks noGrp="1"/>
          </p:cNvSpPr>
          <p:nvPr>
            <p:ph type="pic" sz="quarter" idx="13"/>
          </p:nvPr>
        </p:nvSpPr>
        <p:spPr>
          <a:xfrm>
            <a:off x="381000" y="1244600"/>
            <a:ext cx="7010400" cy="2730500"/>
          </a:xfrm>
          <a:prstGeom prst="rect">
            <a:avLst/>
          </a:prstGeom>
          <a:ln>
            <a:noFill/>
          </a:ln>
        </p:spPr>
      </p:sp>
      <p:sp>
        <p:nvSpPr>
          <p:cNvPr id="23" name="Picture Placeholder 22"/>
          <p:cNvSpPr>
            <a:spLocks noGrp="1"/>
          </p:cNvSpPr>
          <p:nvPr>
            <p:ph type="pic" sz="quarter" idx="16"/>
          </p:nvPr>
        </p:nvSpPr>
        <p:spPr>
          <a:xfrm>
            <a:off x="5670550" y="4019550"/>
            <a:ext cx="1720850" cy="1206500"/>
          </a:xfrm>
          <a:prstGeom prst="rect">
            <a:avLst/>
          </a:prstGeom>
        </p:spPr>
        <p:txBody>
          <a:bodyPr vert="horz"/>
          <a:lstStyle>
            <a:lvl1pPr>
              <a:defRPr sz="1200"/>
            </a:lvl1pPr>
          </a:lstStyle>
          <a:p>
            <a:r>
              <a:rPr lang="en-US" dirty="0"/>
              <a:t>Drag picture</a:t>
            </a:r>
          </a:p>
        </p:txBody>
      </p:sp>
      <p:sp>
        <p:nvSpPr>
          <p:cNvPr id="24" name="Picture Placeholder 22"/>
          <p:cNvSpPr>
            <a:spLocks noGrp="1"/>
          </p:cNvSpPr>
          <p:nvPr>
            <p:ph type="pic" sz="quarter" idx="17"/>
          </p:nvPr>
        </p:nvSpPr>
        <p:spPr>
          <a:xfrm>
            <a:off x="5670550" y="5276850"/>
            <a:ext cx="1720850" cy="1206500"/>
          </a:xfrm>
          <a:prstGeom prst="rect">
            <a:avLst/>
          </a:prstGeom>
        </p:spPr>
        <p:txBody>
          <a:bodyPr vert="horz"/>
          <a:lstStyle>
            <a:lvl1pPr>
              <a:defRPr sz="1200"/>
            </a:lvl1pPr>
          </a:lstStyle>
          <a:p>
            <a:r>
              <a:rPr lang="en-US" dirty="0"/>
              <a:t>Drag picture</a:t>
            </a:r>
          </a:p>
        </p:txBody>
      </p:sp>
      <p:sp>
        <p:nvSpPr>
          <p:cNvPr id="25" name="Picture Placeholder 22"/>
          <p:cNvSpPr>
            <a:spLocks noGrp="1"/>
          </p:cNvSpPr>
          <p:nvPr>
            <p:ph type="pic" sz="quarter" idx="18"/>
          </p:nvPr>
        </p:nvSpPr>
        <p:spPr>
          <a:xfrm>
            <a:off x="3903132" y="5276850"/>
            <a:ext cx="1720850" cy="1206500"/>
          </a:xfrm>
          <a:prstGeom prst="rect">
            <a:avLst/>
          </a:prstGeom>
        </p:spPr>
        <p:txBody>
          <a:bodyPr vert="horz"/>
          <a:lstStyle>
            <a:lvl1pPr>
              <a:defRPr sz="1200"/>
            </a:lvl1pPr>
          </a:lstStyle>
          <a:p>
            <a:r>
              <a:rPr lang="en-US" dirty="0"/>
              <a:t>Drag picture</a:t>
            </a:r>
          </a:p>
        </p:txBody>
      </p:sp>
      <p:sp>
        <p:nvSpPr>
          <p:cNvPr id="26" name="Picture Placeholder 22"/>
          <p:cNvSpPr>
            <a:spLocks noGrp="1"/>
          </p:cNvSpPr>
          <p:nvPr>
            <p:ph type="pic" sz="quarter" idx="19"/>
          </p:nvPr>
        </p:nvSpPr>
        <p:spPr>
          <a:xfrm>
            <a:off x="3903132" y="4019550"/>
            <a:ext cx="1720850" cy="1206500"/>
          </a:xfrm>
          <a:prstGeom prst="rect">
            <a:avLst/>
          </a:prstGeom>
        </p:spPr>
        <p:txBody>
          <a:bodyPr vert="horz"/>
          <a:lstStyle>
            <a:lvl1pPr>
              <a:defRPr sz="1200"/>
            </a:lvl1pPr>
          </a:lstStyle>
          <a:p>
            <a:r>
              <a:rPr lang="en-US" dirty="0"/>
              <a:t>Drag picture</a:t>
            </a:r>
          </a:p>
        </p:txBody>
      </p:sp>
      <p:sp>
        <p:nvSpPr>
          <p:cNvPr id="27" name="Picture Placeholder 22"/>
          <p:cNvSpPr>
            <a:spLocks noGrp="1"/>
          </p:cNvSpPr>
          <p:nvPr>
            <p:ph type="pic" sz="quarter" idx="20"/>
          </p:nvPr>
        </p:nvSpPr>
        <p:spPr>
          <a:xfrm>
            <a:off x="381000" y="4019550"/>
            <a:ext cx="3476413" cy="2463800"/>
          </a:xfrm>
          <a:prstGeom prst="rect">
            <a:avLst/>
          </a:prstGeom>
        </p:spPr>
        <p:txBody>
          <a:bodyPr vert="horz"/>
          <a:lstStyle>
            <a:lvl1pPr>
              <a:defRPr sz="2000"/>
            </a:lvl1pPr>
          </a:lstStyle>
          <a:p>
            <a:r>
              <a:rPr lang="en-US" dirty="0"/>
              <a:t>Drag picture</a:t>
            </a:r>
          </a:p>
        </p:txBody>
      </p:sp>
      <p:sp>
        <p:nvSpPr>
          <p:cNvPr id="29" name="Picture Placeholder 28"/>
          <p:cNvSpPr>
            <a:spLocks noGrp="1"/>
          </p:cNvSpPr>
          <p:nvPr>
            <p:ph type="pic" sz="quarter" idx="21" hasCustomPrompt="1"/>
          </p:nvPr>
        </p:nvSpPr>
        <p:spPr>
          <a:xfrm>
            <a:off x="4597400" y="279400"/>
            <a:ext cx="2794000" cy="533400"/>
          </a:xfrm>
          <a:prstGeom prst="rect">
            <a:avLst/>
          </a:prstGeom>
        </p:spPr>
        <p:txBody>
          <a:bodyPr vert="horz"/>
          <a:lstStyle>
            <a:lvl1pPr>
              <a:defRPr sz="1200"/>
            </a:lvl1pPr>
          </a:lstStyle>
          <a:p>
            <a:r>
              <a:rPr lang="en-US" dirty="0"/>
              <a:t>Company Logo</a:t>
            </a:r>
          </a:p>
        </p:txBody>
      </p:sp>
    </p:spTree>
    <p:extLst>
      <p:ext uri="{BB962C8B-B14F-4D97-AF65-F5344CB8AC3E}">
        <p14:creationId xmlns:p14="http://schemas.microsoft.com/office/powerpoint/2010/main" val="9460356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33665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gcook@anchorpropertiesofsc.com" TargetMode="External"/><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a:blip r:embed="rId2"/>
          <a:stretch>
            <a:fillRect/>
          </a:stretch>
        </p:blipFill>
        <p:spPr>
          <a:xfrm>
            <a:off x="371140" y="354842"/>
            <a:ext cx="7030120" cy="3316331"/>
          </a:xfrm>
          <a:ln>
            <a:solidFill>
              <a:schemeClr val="bg1"/>
            </a:solidFill>
          </a:ln>
          <a:effectLst>
            <a:glow rad="228600">
              <a:schemeClr val="accent1">
                <a:satMod val="175000"/>
                <a:alpha val="40000"/>
              </a:schemeClr>
            </a:glow>
          </a:effectLst>
        </p:spPr>
      </p:pic>
      <p:sp>
        <p:nvSpPr>
          <p:cNvPr id="9" name="Rectangle 8"/>
          <p:cNvSpPr/>
          <p:nvPr/>
        </p:nvSpPr>
        <p:spPr>
          <a:xfrm>
            <a:off x="371140" y="8137238"/>
            <a:ext cx="4392417" cy="164660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Placeholder 5"/>
          <p:cNvPicPr>
            <a:picLocks noGrp="1" noChangeAspect="1"/>
          </p:cNvPicPr>
          <p:nvPr>
            <p:ph type="pic" sz="quarter" idx="16"/>
          </p:nvPr>
        </p:nvPicPr>
        <p:blipFill>
          <a:blip r:embed="rId3"/>
          <a:stretch>
            <a:fillRect/>
          </a:stretch>
        </p:blipFill>
        <p:spPr>
          <a:xfrm>
            <a:off x="5656297" y="3794176"/>
            <a:ext cx="1720849" cy="1147233"/>
          </a:xfrm>
          <a:ln>
            <a:solidFill>
              <a:schemeClr val="bg1"/>
            </a:solidFill>
          </a:ln>
          <a:effectLst>
            <a:glow rad="63500">
              <a:schemeClr val="accent1">
                <a:satMod val="175000"/>
                <a:alpha val="40000"/>
              </a:schemeClr>
            </a:glow>
          </a:effectLst>
        </p:spPr>
      </p:pic>
      <p:pic>
        <p:nvPicPr>
          <p:cNvPr id="8" name="Picture Placeholder 7"/>
          <p:cNvPicPr>
            <a:picLocks noGrp="1" noChangeAspect="1"/>
          </p:cNvPicPr>
          <p:nvPr>
            <p:ph type="pic" sz="quarter" idx="17"/>
          </p:nvPr>
        </p:nvPicPr>
        <p:blipFill>
          <a:blip r:embed="rId4"/>
          <a:stretch>
            <a:fillRect/>
          </a:stretch>
        </p:blipFill>
        <p:spPr>
          <a:xfrm>
            <a:off x="5670550" y="5048464"/>
            <a:ext cx="1720850" cy="1147233"/>
          </a:xfrm>
          <a:ln>
            <a:solidFill>
              <a:schemeClr val="bg1"/>
            </a:solidFill>
          </a:ln>
          <a:effectLst>
            <a:glow rad="63500">
              <a:schemeClr val="accent1">
                <a:satMod val="175000"/>
                <a:alpha val="40000"/>
              </a:schemeClr>
            </a:glow>
          </a:effectLst>
        </p:spPr>
      </p:pic>
      <p:pic>
        <p:nvPicPr>
          <p:cNvPr id="7" name="Picture Placeholder 6"/>
          <p:cNvPicPr>
            <a:picLocks noGrp="1" noChangeAspect="1"/>
          </p:cNvPicPr>
          <p:nvPr>
            <p:ph type="pic" sz="quarter" idx="18"/>
          </p:nvPr>
        </p:nvPicPr>
        <p:blipFill>
          <a:blip r:embed="rId5"/>
          <a:stretch>
            <a:fillRect/>
          </a:stretch>
        </p:blipFill>
        <p:spPr>
          <a:xfrm>
            <a:off x="3903132" y="5052767"/>
            <a:ext cx="1720850" cy="1147233"/>
          </a:xfrm>
          <a:ln>
            <a:solidFill>
              <a:schemeClr val="bg1"/>
            </a:solidFill>
          </a:ln>
          <a:effectLst>
            <a:glow rad="63500">
              <a:schemeClr val="accent1">
                <a:satMod val="175000"/>
                <a:alpha val="40000"/>
              </a:schemeClr>
            </a:glow>
          </a:effectLst>
        </p:spPr>
      </p:pic>
      <p:pic>
        <p:nvPicPr>
          <p:cNvPr id="5" name="Picture Placeholder 4"/>
          <p:cNvPicPr>
            <a:picLocks noGrp="1" noChangeAspect="1"/>
          </p:cNvPicPr>
          <p:nvPr>
            <p:ph type="pic" sz="quarter" idx="19"/>
          </p:nvPr>
        </p:nvPicPr>
        <p:blipFill>
          <a:blip r:embed="rId6"/>
          <a:stretch>
            <a:fillRect/>
          </a:stretch>
        </p:blipFill>
        <p:spPr>
          <a:xfrm>
            <a:off x="3903132" y="3794177"/>
            <a:ext cx="1720849" cy="1147233"/>
          </a:xfrm>
          <a:ln>
            <a:solidFill>
              <a:schemeClr val="bg1"/>
            </a:solidFill>
          </a:ln>
          <a:effectLst>
            <a:glow rad="63500">
              <a:schemeClr val="accent1">
                <a:satMod val="175000"/>
                <a:alpha val="40000"/>
              </a:schemeClr>
            </a:glow>
          </a:effectLst>
        </p:spPr>
      </p:pic>
      <p:pic>
        <p:nvPicPr>
          <p:cNvPr id="4" name="Picture Placeholder 3"/>
          <p:cNvPicPr>
            <a:picLocks noGrp="1" noChangeAspect="1"/>
          </p:cNvPicPr>
          <p:nvPr>
            <p:ph type="pic" sz="quarter" idx="20"/>
          </p:nvPr>
        </p:nvPicPr>
        <p:blipFill>
          <a:blip r:embed="rId7"/>
          <a:stretch>
            <a:fillRect/>
          </a:stretch>
        </p:blipFill>
        <p:spPr>
          <a:xfrm>
            <a:off x="379141" y="3794176"/>
            <a:ext cx="3476413" cy="2426486"/>
          </a:xfrm>
          <a:ln>
            <a:solidFill>
              <a:schemeClr val="bg1"/>
            </a:solidFill>
          </a:ln>
          <a:effectLst>
            <a:glow rad="63500">
              <a:schemeClr val="accent1">
                <a:satMod val="175000"/>
                <a:alpha val="40000"/>
              </a:schemeClr>
            </a:glow>
          </a:effectLst>
        </p:spPr>
      </p:pic>
      <p:sp>
        <p:nvSpPr>
          <p:cNvPr id="12" name="TextBox 11"/>
          <p:cNvSpPr txBox="1"/>
          <p:nvPr/>
        </p:nvSpPr>
        <p:spPr>
          <a:xfrm>
            <a:off x="4990108" y="8137238"/>
            <a:ext cx="2411152" cy="1646605"/>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US" sz="3600" b="1" dirty="0"/>
              <a:t>Greg Cook</a:t>
            </a:r>
          </a:p>
          <a:p>
            <a:pPr algn="ctr"/>
            <a:r>
              <a:rPr lang="en-US" sz="1600" dirty="0"/>
              <a:t>Anchor One Realty, LLC</a:t>
            </a:r>
          </a:p>
          <a:p>
            <a:pPr algn="ctr"/>
            <a:r>
              <a:rPr lang="en-US" sz="1400" dirty="0"/>
              <a:t> </a:t>
            </a:r>
            <a:r>
              <a:rPr lang="en-US" sz="1600" dirty="0"/>
              <a:t>843-343-3030</a:t>
            </a:r>
          </a:p>
          <a:p>
            <a:pPr algn="ctr"/>
            <a:r>
              <a:rPr lang="en-US" sz="1200" dirty="0">
                <a:hlinkClick r:id="rId8"/>
              </a:rPr>
              <a:t>gcook@AnchorPropertiesofSC.com</a:t>
            </a:r>
            <a:r>
              <a:rPr lang="en-US" sz="1050" dirty="0"/>
              <a:t>	</a:t>
            </a:r>
          </a:p>
          <a:p>
            <a:pPr algn="ctr"/>
            <a:endParaRPr lang="en-US" sz="1050" dirty="0"/>
          </a:p>
        </p:txBody>
      </p:sp>
      <p:sp>
        <p:nvSpPr>
          <p:cNvPr id="13" name="TextBox 12"/>
          <p:cNvSpPr txBox="1"/>
          <p:nvPr/>
        </p:nvSpPr>
        <p:spPr>
          <a:xfrm>
            <a:off x="421628" y="8137238"/>
            <a:ext cx="979759" cy="1277273"/>
          </a:xfrm>
          <a:prstGeom prst="rect">
            <a:avLst/>
          </a:prstGeom>
          <a:noFill/>
        </p:spPr>
        <p:txBody>
          <a:bodyPr wrap="square" rtlCol="0">
            <a:spAutoFit/>
          </a:bodyPr>
          <a:lstStyle/>
          <a:p>
            <a:endParaRPr lang="en-US" sz="1200" dirty="0"/>
          </a:p>
          <a:p>
            <a:r>
              <a:rPr lang="en-US" sz="1300" dirty="0"/>
              <a:t>Bedrooms:</a:t>
            </a:r>
          </a:p>
          <a:p>
            <a:r>
              <a:rPr lang="en-US" sz="1300" dirty="0"/>
              <a:t>Bathrooms:</a:t>
            </a:r>
          </a:p>
          <a:p>
            <a:r>
              <a:rPr lang="en-US" sz="1300" dirty="0" err="1"/>
              <a:t>Sq</a:t>
            </a:r>
            <a:r>
              <a:rPr lang="en-US" sz="1300" dirty="0"/>
              <a:t> Ft:</a:t>
            </a:r>
          </a:p>
          <a:p>
            <a:r>
              <a:rPr lang="en-US" sz="1300" dirty="0"/>
              <a:t>Fence:</a:t>
            </a:r>
          </a:p>
          <a:p>
            <a:r>
              <a:rPr lang="en-US" sz="1300" dirty="0"/>
              <a:t>Lot Size:</a:t>
            </a:r>
          </a:p>
        </p:txBody>
      </p:sp>
      <p:sp>
        <p:nvSpPr>
          <p:cNvPr id="14" name="TextBox 13"/>
          <p:cNvSpPr txBox="1"/>
          <p:nvPr/>
        </p:nvSpPr>
        <p:spPr>
          <a:xfrm>
            <a:off x="1291061" y="8137238"/>
            <a:ext cx="1278470" cy="1277273"/>
          </a:xfrm>
          <a:prstGeom prst="rect">
            <a:avLst/>
          </a:prstGeom>
          <a:noFill/>
        </p:spPr>
        <p:txBody>
          <a:bodyPr wrap="square" rtlCol="0">
            <a:spAutoFit/>
          </a:bodyPr>
          <a:lstStyle/>
          <a:p>
            <a:endParaRPr lang="en-US" sz="1200" dirty="0"/>
          </a:p>
          <a:p>
            <a:r>
              <a:rPr lang="en-US" sz="1300" dirty="0"/>
              <a:t>3</a:t>
            </a:r>
          </a:p>
          <a:p>
            <a:r>
              <a:rPr lang="en-US" sz="1300" dirty="0"/>
              <a:t>1.5</a:t>
            </a:r>
          </a:p>
          <a:p>
            <a:r>
              <a:rPr lang="en-US" sz="1300" dirty="0"/>
              <a:t>1073</a:t>
            </a:r>
          </a:p>
          <a:p>
            <a:r>
              <a:rPr lang="en-US" sz="1300" dirty="0"/>
              <a:t>YES</a:t>
            </a:r>
          </a:p>
          <a:p>
            <a:r>
              <a:rPr lang="en-US" sz="1300" dirty="0"/>
              <a:t>0.17 Acres</a:t>
            </a:r>
          </a:p>
        </p:txBody>
      </p:sp>
      <p:sp>
        <p:nvSpPr>
          <p:cNvPr id="15" name="TextBox 14"/>
          <p:cNvSpPr txBox="1"/>
          <p:nvPr/>
        </p:nvSpPr>
        <p:spPr>
          <a:xfrm>
            <a:off x="2453268" y="8130856"/>
            <a:ext cx="1612489" cy="1461939"/>
          </a:xfrm>
          <a:prstGeom prst="rect">
            <a:avLst/>
          </a:prstGeom>
          <a:noFill/>
        </p:spPr>
        <p:txBody>
          <a:bodyPr wrap="square" rtlCol="0">
            <a:spAutoFit/>
          </a:bodyPr>
          <a:lstStyle/>
          <a:p>
            <a:endParaRPr lang="en-US" sz="1200" dirty="0"/>
          </a:p>
          <a:p>
            <a:r>
              <a:rPr lang="en-US" sz="1300" dirty="0"/>
              <a:t>Year Built:</a:t>
            </a:r>
          </a:p>
          <a:p>
            <a:r>
              <a:rPr lang="en-US" sz="1300" dirty="0"/>
              <a:t>New Roof:</a:t>
            </a:r>
          </a:p>
          <a:p>
            <a:r>
              <a:rPr lang="en-US" sz="1300" dirty="0"/>
              <a:t>New Central Air:</a:t>
            </a:r>
          </a:p>
          <a:p>
            <a:r>
              <a:rPr lang="en-US" sz="1300" dirty="0"/>
              <a:t>New Heat:</a:t>
            </a:r>
          </a:p>
          <a:p>
            <a:r>
              <a:rPr lang="en-US" sz="1300" dirty="0"/>
              <a:t>Type of Floors:</a:t>
            </a:r>
          </a:p>
          <a:p>
            <a:endParaRPr lang="en-US" sz="1200" dirty="0"/>
          </a:p>
        </p:txBody>
      </p:sp>
      <p:sp>
        <p:nvSpPr>
          <p:cNvPr id="16" name="TextBox 15"/>
          <p:cNvSpPr txBox="1"/>
          <p:nvPr/>
        </p:nvSpPr>
        <p:spPr>
          <a:xfrm>
            <a:off x="3621412" y="8137238"/>
            <a:ext cx="1285126" cy="1477328"/>
          </a:xfrm>
          <a:prstGeom prst="rect">
            <a:avLst/>
          </a:prstGeom>
          <a:noFill/>
        </p:spPr>
        <p:txBody>
          <a:bodyPr wrap="square" rtlCol="0">
            <a:spAutoFit/>
          </a:bodyPr>
          <a:lstStyle/>
          <a:p>
            <a:endParaRPr lang="en-US" sz="1200" dirty="0"/>
          </a:p>
          <a:p>
            <a:r>
              <a:rPr lang="en-US" sz="1300" dirty="0"/>
              <a:t>1978</a:t>
            </a:r>
          </a:p>
          <a:p>
            <a:r>
              <a:rPr lang="en-US" sz="1300" dirty="0"/>
              <a:t>2016</a:t>
            </a:r>
          </a:p>
          <a:p>
            <a:r>
              <a:rPr lang="en-US" sz="1300" dirty="0"/>
              <a:t>2016</a:t>
            </a:r>
          </a:p>
          <a:p>
            <a:r>
              <a:rPr lang="en-US" sz="1300" dirty="0"/>
              <a:t>2016</a:t>
            </a:r>
          </a:p>
          <a:p>
            <a:r>
              <a:rPr lang="en-US" sz="1300" dirty="0"/>
              <a:t>Wood, Ceramic Tile, Carpet</a:t>
            </a:r>
          </a:p>
        </p:txBody>
      </p:sp>
      <p:sp>
        <p:nvSpPr>
          <p:cNvPr id="17" name="TextBox 16"/>
          <p:cNvSpPr txBox="1"/>
          <p:nvPr/>
        </p:nvSpPr>
        <p:spPr>
          <a:xfrm>
            <a:off x="371140" y="6375540"/>
            <a:ext cx="7030120" cy="1631216"/>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just"/>
            <a:r>
              <a:rPr lang="en-US" sz="1000" i="1" dirty="0">
                <a:latin typeface="Calibri" panose="020F0502020204030204" pitchFamily="34" charset="0"/>
              </a:rPr>
              <a:t>This beautiful, Charleston single-style home in Liberty Hall has just had a FULL Renovation! Huge Loft on 2nd floor could be a 5th bedroom, media room, giant playroom, craft room or divided for multiple uses!  New HVAC The entire interior has just been professionally painted! Wood flooring in the foyer, New Tile flooring in Laundry/Upstairs Baths; and New Frieze carpet/pad! The double side porches and fresh landscaping welcome you to this cul-de-sac home! Great open floor plan with a formal dining room that connects right to large kitchen and oversized family room at the back of the home with fireplace. Premium upgraded 42” cabinets, ample countertops, large pantry, New sink/faucet and New premium stainless steel appliances Renovated bathrooms: marble vanity tops, New commodes, New tile flooring, New fixtures, tub/showers and New framed mirrors. 1st Floor Master bedroom suite has double sinks, garden tub/separate shower and large walk in closet. 3 spacious bedrooms upstairs. Laundry room closet, right off of the kitchen makes for easy convenient laundry days!  Garage has just painted walls, ceilings and even an epoxy painted floor! Out back, enjoy the patio, oversized yard, partial fencing, and palm trees. </a:t>
            </a:r>
          </a:p>
        </p:txBody>
      </p:sp>
      <p:sp>
        <p:nvSpPr>
          <p:cNvPr id="22" name="TextBox 21"/>
          <p:cNvSpPr txBox="1"/>
          <p:nvPr/>
        </p:nvSpPr>
        <p:spPr>
          <a:xfrm>
            <a:off x="371140" y="245327"/>
            <a:ext cx="7030120" cy="553998"/>
          </a:xfrm>
          <a:prstGeom prst="rect">
            <a:avLst/>
          </a:prstGeom>
          <a:ln>
            <a:solidFill>
              <a:srgbClr val="1D2764"/>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dirty="0">
                <a:ln w="0"/>
                <a:solidFill>
                  <a:schemeClr val="tx1"/>
                </a:solidFill>
                <a:effectLst>
                  <a:outerShdw blurRad="50800" dist="38100" dir="5400000" algn="t" rotWithShape="0">
                    <a:prstClr val="black">
                      <a:alpha val="40000"/>
                    </a:prstClr>
                  </a:outerShdw>
                </a:effectLst>
                <a:latin typeface="Lucida Calligraphy" panose="03010101010101010101" pitchFamily="66" charset="0"/>
              </a:rPr>
              <a:t>103 Cameron Ct~ Goose Creek</a:t>
            </a:r>
            <a:r>
              <a:rPr lang="en-US" sz="2600" dirty="0">
                <a:solidFill>
                  <a:srgbClr val="000000"/>
                </a:solidFill>
              </a:rPr>
              <a:t>	</a:t>
            </a:r>
          </a:p>
        </p:txBody>
      </p:sp>
      <p:sp>
        <p:nvSpPr>
          <p:cNvPr id="23" name="TextBox 22"/>
          <p:cNvSpPr txBox="1"/>
          <p:nvPr/>
        </p:nvSpPr>
        <p:spPr>
          <a:xfrm>
            <a:off x="5776094" y="3223799"/>
            <a:ext cx="1481254" cy="769441"/>
          </a:xfrm>
          <a:prstGeom prst="rect">
            <a:avLst/>
          </a:prstGeom>
          <a:noFill/>
        </p:spPr>
        <p:txBody>
          <a:bodyPr wrap="square" rtlCol="0">
            <a:spAutoFit/>
          </a:bodyPr>
          <a:lstStyle/>
          <a:p>
            <a:pPr algn="ctr"/>
            <a:r>
              <a:rPr lang="en-US" sz="2400" b="1" dirty="0">
                <a:solidFill>
                  <a:srgbClr val="0000FF"/>
                </a:solidFill>
                <a:latin typeface="Arial"/>
                <a:cs typeface="Arial"/>
              </a:rPr>
              <a:t>$254,900</a:t>
            </a:r>
            <a:r>
              <a:rPr lang="en-US" sz="2000" b="1" dirty="0">
                <a:solidFill>
                  <a:srgbClr val="000000"/>
                </a:solidFill>
                <a:latin typeface="Arial"/>
                <a:cs typeface="Arial"/>
              </a:rPr>
              <a:t>	</a:t>
            </a:r>
          </a:p>
        </p:txBody>
      </p:sp>
    </p:spTree>
    <p:extLst>
      <p:ext uri="{BB962C8B-B14F-4D97-AF65-F5344CB8AC3E}">
        <p14:creationId xmlns:p14="http://schemas.microsoft.com/office/powerpoint/2010/main" val="3261483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1489</TotalTime>
  <Words>288</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Calligraphy</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Ilenstine</dc:creator>
  <cp:lastModifiedBy>A. Thomas Price</cp:lastModifiedBy>
  <cp:revision>46</cp:revision>
  <dcterms:created xsi:type="dcterms:W3CDTF">2015-08-25T19:24:55Z</dcterms:created>
  <dcterms:modified xsi:type="dcterms:W3CDTF">2017-07-24T17:24:43Z</dcterms:modified>
</cp:coreProperties>
</file>