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1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ot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9782"/>
            <a:ext cx="9144000" cy="668417"/>
          </a:xfrm>
        </p:spPr>
        <p:txBody>
          <a:bodyPr>
            <a:normAutofit fontScale="90000"/>
          </a:bodyPr>
          <a:lstStyle/>
          <a:p>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a:t>
            </a:r>
            <a:endPar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371600" y="2266949"/>
            <a:ext cx="6352222" cy="4017943"/>
          </a:xfrm>
        </p:spPr>
        <p:txBody>
          <a:bodyPr anchor="ctr">
            <a:noAutofit/>
          </a:bodyPr>
          <a:lstStyle/>
          <a:p>
            <a:r>
              <a:rPr lang="en-US" sz="1400" dirty="0">
                <a:solidFill>
                  <a:schemeClr val="tx1">
                    <a:lumMod val="75000"/>
                    <a:lumOff val="25000"/>
                  </a:schemeClr>
                </a:solidFill>
              </a:rPr>
              <a:t>Beautiful 4 bedroom, 2.5 bath home located on a quiet cul-de-sac! All bedrooms are oversized and are located on the 2nd floor. Master bedroom is huge with walk-in closet. Master bath has separate tub and shower. Each bedroom has large closets, along with a cathedral ceiling in the master. Enjoy time in family room that boasts a wonderful fireplace. The extra room downstairs would make a great office or study. The large kitchen is a chef's dream and has gorgeous cabinets with brush nickel hardware. The track lighting is the perfect fit to work in the kitchen. You have to see the countertops that are ceramic tile with wood trim. The kitchen and dining room are open and flows into the family room which makes the perfect set up for entertaining or keeping close to the family. Use the </a:t>
            </a:r>
            <a:r>
              <a:rPr lang="en-US" sz="1400" dirty="0" smtClean="0">
                <a:solidFill>
                  <a:schemeClr val="tx1">
                    <a:lumMod val="75000"/>
                    <a:lumOff val="25000"/>
                  </a:schemeClr>
                </a:solidFill>
              </a:rPr>
              <a:t>French </a:t>
            </a:r>
            <a:r>
              <a:rPr lang="en-US" sz="1400" dirty="0">
                <a:solidFill>
                  <a:schemeClr val="tx1">
                    <a:lumMod val="75000"/>
                    <a:lumOff val="25000"/>
                  </a:schemeClr>
                </a:solidFill>
              </a:rPr>
              <a:t>doors to go outside onto the patio in the backyard. This large backyard is completely fenced in with a gate on each side of the home. Brand new entire air conditioning system with 10 year warranty just installed!! There is a pond and a community park on the other side of the cul-de-sac. The community has so much to offer such as common areas that are beautifully landscaped, ponds with fish and other wildlife, a community watch, and an amenity center with a kids' play park and swimming pool! Sellers are offering a one year home warranty.</a:t>
            </a:r>
            <a:endParaRPr lang="en-US" sz="1400" dirty="0">
              <a:solidFill>
                <a:schemeClr val="tx1">
                  <a:lumMod val="75000"/>
                  <a:lumOff val="25000"/>
                </a:schemeClr>
              </a:solidFill>
            </a:endParaRPr>
          </a:p>
        </p:txBody>
      </p:sp>
      <p:sp>
        <p:nvSpPr>
          <p:cNvPr id="4" name="Rectangle 3"/>
          <p:cNvSpPr/>
          <p:nvPr/>
        </p:nvSpPr>
        <p:spPr>
          <a:xfrm>
            <a:off x="0" y="914400"/>
            <a:ext cx="9144001" cy="1200329"/>
          </a:xfrm>
          <a:prstGeom prst="rect">
            <a:avLst/>
          </a:prstGeom>
        </p:spPr>
        <p:txBody>
          <a:bodyPr wrap="square">
            <a:spAutoFit/>
          </a:bodyPr>
          <a:lstStyle/>
          <a:p>
            <a:pPr algn="ctr"/>
            <a:r>
              <a:rPr lang="en-US" sz="1600" b="1" dirty="0" smtClean="0">
                <a:solidFill>
                  <a:schemeClr val="tx2">
                    <a:lumMod val="75000"/>
                  </a:schemeClr>
                </a:solidFill>
                <a:latin typeface="Arial" panose="020B0604020202020204" pitchFamily="34" charset="0"/>
                <a:cs typeface="Arial" panose="020B0604020202020204" pitchFamily="34" charset="0"/>
              </a:rPr>
              <a:t>103 Lakewood Dr</a:t>
            </a:r>
            <a:endParaRPr lang="en-US" sz="1600" b="1" dirty="0" smtClean="0">
              <a:solidFill>
                <a:schemeClr val="tx2">
                  <a:lumMod val="75000"/>
                </a:schemeClr>
              </a:solidFill>
              <a:latin typeface="Arial" panose="020B0604020202020204" pitchFamily="34" charset="0"/>
              <a:cs typeface="Arial" panose="020B0604020202020204" pitchFamily="34" charset="0"/>
            </a:endParaRPr>
          </a:p>
          <a:p>
            <a:pPr algn="ctr"/>
            <a:r>
              <a:rPr lang="en-US" sz="1400" dirty="0" smtClean="0">
                <a:solidFill>
                  <a:schemeClr val="tx2">
                    <a:lumMod val="75000"/>
                  </a:schemeClr>
                </a:solidFill>
                <a:latin typeface="Arial" panose="020B0604020202020204" pitchFamily="34" charset="0"/>
                <a:cs typeface="Arial" panose="020B0604020202020204" pitchFamily="34" charset="0"/>
              </a:rPr>
              <a:t>Bridges of Summerville</a:t>
            </a:r>
            <a:endParaRPr lang="en-US" sz="1400" dirty="0" smtClean="0">
              <a:solidFill>
                <a:schemeClr val="tx2">
                  <a:lumMod val="75000"/>
                </a:schemeClr>
              </a:solidFill>
              <a:latin typeface="Arial" panose="020B0604020202020204" pitchFamily="34" charset="0"/>
              <a:cs typeface="Arial" panose="020B0604020202020204" pitchFamily="34" charset="0"/>
            </a:endParaRPr>
          </a:p>
          <a:p>
            <a:pPr algn="ctr"/>
            <a:r>
              <a:rPr lang="en-US" sz="1400" dirty="0" smtClean="0">
                <a:solidFill>
                  <a:schemeClr val="tx2">
                    <a:lumMod val="75000"/>
                  </a:schemeClr>
                </a:solidFill>
                <a:latin typeface="Arial" panose="020B0604020202020204" pitchFamily="34" charset="0"/>
                <a:cs typeface="Arial" panose="020B0604020202020204" pitchFamily="34" charset="0"/>
              </a:rPr>
              <a:t>Summerville, SC</a:t>
            </a:r>
          </a:p>
          <a:p>
            <a:pPr algn="ctr"/>
            <a:r>
              <a:rPr lang="en-US" sz="1400" dirty="0" smtClean="0">
                <a:solidFill>
                  <a:schemeClr val="tx2">
                    <a:lumMod val="75000"/>
                  </a:schemeClr>
                </a:solidFill>
                <a:latin typeface="Arial" panose="020B0604020202020204" pitchFamily="34" charset="0"/>
                <a:cs typeface="Arial" panose="020B0604020202020204" pitchFamily="34" charset="0"/>
              </a:rPr>
              <a:t>MLS# </a:t>
            </a:r>
            <a:r>
              <a:rPr lang="en-US" sz="1400" dirty="0" smtClean="0">
                <a:solidFill>
                  <a:schemeClr val="tx2">
                    <a:lumMod val="75000"/>
                  </a:schemeClr>
                </a:solidFill>
                <a:latin typeface="Arial" panose="020B0604020202020204" pitchFamily="34" charset="0"/>
                <a:cs typeface="Arial" panose="020B0604020202020204" pitchFamily="34" charset="0"/>
              </a:rPr>
              <a:t>1421806</a:t>
            </a:r>
            <a:endParaRPr lang="en-US" sz="1400" dirty="0" smtClean="0">
              <a:solidFill>
                <a:schemeClr val="tx2">
                  <a:lumMod val="75000"/>
                </a:schemeClr>
              </a:solidFill>
              <a:latin typeface="Arial" panose="020B0604020202020204" pitchFamily="34" charset="0"/>
              <a:cs typeface="Arial" panose="020B0604020202020204" pitchFamily="34" charset="0"/>
            </a:endParaRPr>
          </a:p>
          <a:p>
            <a:pPr algn="ctr"/>
            <a:r>
              <a:rPr lang="en-US" sz="1400" dirty="0" smtClean="0">
                <a:solidFill>
                  <a:schemeClr val="tx2">
                    <a:lumMod val="75000"/>
                  </a:schemeClr>
                </a:solidFill>
                <a:latin typeface="Arial" panose="020B0604020202020204" pitchFamily="34" charset="0"/>
                <a:cs typeface="Arial" panose="020B0604020202020204" pitchFamily="34" charset="0"/>
              </a:rPr>
              <a:t>$191,000</a:t>
            </a:r>
            <a:endParaRPr lang="en-US" sz="1400" dirty="0">
              <a:solidFill>
                <a:schemeClr val="tx2">
                  <a:lumMod val="75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169783"/>
            <a:ext cx="2618422" cy="1963817"/>
          </a:xfrm>
          <a:prstGeom prst="rect">
            <a:avLst/>
          </a:prstGeom>
          <a:ln>
            <a:noFill/>
          </a:ln>
          <a:effectLst>
            <a:outerShdw blurRad="190500" algn="tl" rotWithShape="0">
              <a:srgbClr val="000000">
                <a:alpha val="70000"/>
              </a:srgbClr>
            </a:outerShdw>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4362450"/>
            <a:ext cx="1219200" cy="9144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3314700"/>
            <a:ext cx="1219200" cy="9144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72400" y="3314700"/>
            <a:ext cx="1219200" cy="91440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5410200"/>
            <a:ext cx="1219200" cy="9144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72400" y="2266950"/>
            <a:ext cx="1219200" cy="9144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72400" y="4362450"/>
            <a:ext cx="1219200" cy="9144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2266950"/>
            <a:ext cx="1219200" cy="914400"/>
          </a:xfrm>
          <a:prstGeom prst="rect">
            <a:avLst/>
          </a:prstGeom>
          <a:ln>
            <a:noFill/>
          </a:ln>
          <a:effectLst>
            <a:outerShdw blurRad="190500" algn="tl" rotWithShape="0">
              <a:srgbClr val="000000">
                <a:alpha val="70000"/>
              </a:srgbClr>
            </a:outerShdw>
          </a:effectLst>
        </p:spPr>
      </p:pic>
      <p:sp>
        <p:nvSpPr>
          <p:cNvPr id="14" name="Rectangle 13"/>
          <p:cNvSpPr/>
          <p:nvPr/>
        </p:nvSpPr>
        <p:spPr>
          <a:xfrm>
            <a:off x="1" y="6334780"/>
            <a:ext cx="9144000" cy="523220"/>
          </a:xfrm>
          <a:prstGeom prst="rect">
            <a:avLst/>
          </a:prstGeom>
        </p:spPr>
        <p:txBody>
          <a:bodyPr wrap="square">
            <a:spAutoFit/>
          </a:bodyPr>
          <a:lstStyle/>
          <a:p>
            <a:pPr algn="ctr"/>
            <a:r>
              <a:rPr lang="en-US" sz="1600" dirty="0"/>
              <a:t>David </a:t>
            </a:r>
            <a:r>
              <a:rPr lang="en-US" sz="1600" dirty="0" smtClean="0"/>
              <a:t>Hickman | 843.505.0456 | davidisyouragent@gmail.com</a:t>
            </a:r>
            <a:r>
              <a:rPr lang="en-US" sz="1600" dirty="0"/>
              <a:t> | </a:t>
            </a:r>
            <a:r>
              <a:rPr lang="en-US" sz="1600" dirty="0" smtClean="0"/>
              <a:t>www.omnicarolinarealestate.com</a:t>
            </a:r>
          </a:p>
          <a:p>
            <a:pPr algn="ctr"/>
            <a:r>
              <a:rPr lang="en-US" sz="1200" dirty="0"/>
              <a:t>Omni Carolina Real </a:t>
            </a:r>
            <a:r>
              <a:rPr lang="en-US" sz="1200" dirty="0" smtClean="0"/>
              <a:t>Estate | </a:t>
            </a:r>
            <a:r>
              <a:rPr lang="en-US" sz="1200" dirty="0"/>
              <a:t>126 </a:t>
            </a:r>
            <a:r>
              <a:rPr lang="en-US" sz="1200" dirty="0" err="1"/>
              <a:t>Eston</a:t>
            </a:r>
            <a:r>
              <a:rPr lang="en-US" sz="1200" dirty="0"/>
              <a:t> </a:t>
            </a:r>
            <a:r>
              <a:rPr lang="en-US" sz="1200" dirty="0" smtClean="0"/>
              <a:t>Dr | </a:t>
            </a:r>
            <a:r>
              <a:rPr lang="en-US" sz="1200" dirty="0"/>
              <a:t>Goose Creek, SC 29445</a:t>
            </a: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73178" y="169783"/>
            <a:ext cx="2618422" cy="1963817"/>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299</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4</cp:revision>
  <dcterms:created xsi:type="dcterms:W3CDTF">2006-08-16T00:00:00Z</dcterms:created>
  <dcterms:modified xsi:type="dcterms:W3CDTF">2014-09-04T15:44:44Z</dcterms:modified>
</cp:coreProperties>
</file>