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C1CD"/>
    <a:srgbClr val="C6CE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585"/>
          <a:stretch/>
        </p:blipFill>
        <p:spPr>
          <a:xfrm>
            <a:off x="101052" y="95250"/>
            <a:ext cx="7528779" cy="4343356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752805"/>
            <a:ext cx="6283830" cy="685801"/>
          </a:xfrm>
          <a:noFill/>
        </p:spPr>
        <p:txBody>
          <a:bodyPr anchor="t">
            <a:noAutofit/>
          </a:bodyPr>
          <a:lstStyle/>
          <a:p>
            <a:pPr algn="r"/>
            <a:r>
              <a:rPr lang="en-US" sz="2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103 Long Bay Court</a:t>
            </a:r>
            <a:br>
              <a:rPr lang="en-US" sz="24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6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Goose Creek ~ MLS</a:t>
            </a:r>
            <a:r>
              <a:rPr lang="en-US" sz="16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# 17019441</a:t>
            </a:r>
            <a:endParaRPr lang="en-US" sz="1600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4051" y="4438606"/>
            <a:ext cx="6528347" cy="4485392"/>
          </a:xfrm>
        </p:spPr>
        <p:txBody>
          <a:bodyPr anchor="ctr">
            <a:noAutofit/>
          </a:bodyPr>
          <a:lstStyle/>
          <a:p>
            <a:r>
              <a:rPr lang="en-US" sz="16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Don't wait...this is the home you have been looking for! 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One of the best priced homes in the sought after neighborhood of Crowfield Plantation. This home has it all- from the covered front porch to the 2 car garage to many renovations inside. This home offers many options with a living room/office space, formal dining room, kitchen with island open to the family room, screened porch and four bedrooms upstairs. Outside there is a large private fenced yard with storage shed. Updates and upgrades include: -Laminate wood floors throughout downstairs except for the kitchen. -Wood treads up the stairs and laminate wood in the hallways. -Roof only 4 years old -Windows all replaced Oct.2016 with new Energy Star windows -Granite countertops in the kitchen with custom backsplash.</a:t>
            </a:r>
          </a:p>
          <a:p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Remodeled master bath with claw foot tub, tile shower and granite vanities.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Custom closet master bedroom.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Carpet only 3 years old.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Termite bond with </a:t>
            </a:r>
            <a:r>
              <a:rPr lang="en-US" sz="12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Terminex</a:t>
            </a:r>
            <a:endParaRPr lang="en-US" sz="12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Yard irrigation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Crowfield Plantation offers many amenities including miles of walking and biking trails, pools, play grounds, tennis courts, a public golf course and nearby Lake Crowfield.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Close to shopping, schools, and restaurants as well as county parks!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en-US" sz="12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Available for a quick closing so plan your showing today!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5052" y="9058527"/>
            <a:ext cx="6350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8277" y="9141543"/>
            <a:ext cx="1143000" cy="786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339402" y="9073112"/>
            <a:ext cx="30935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b="1" dirty="0" err="1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Melodie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Smith</a:t>
            </a:r>
            <a:br>
              <a:rPr lang="en-US" sz="14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(843) 408-5067 M</a:t>
            </a:r>
          </a:p>
          <a:p>
            <a:pPr algn="ctr"/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melodie.smith@carolinaone.com</a:t>
            </a:r>
            <a:br>
              <a:rPr lang="en-US" sz="12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</a:br>
            <a:r>
              <a:rPr lang="en-US" sz="1200" dirty="0">
                <a:solidFill>
                  <a:schemeClr val="tx2">
                    <a:lumMod val="50000"/>
                  </a:schemeClr>
                </a:solidFill>
                <a:latin typeface="Trebuchet MS" panose="020B0603020202020204" pitchFamily="34" charset="0"/>
              </a:rPr>
              <a:t>www.melodiesmithrealestate.com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244051" y="159603"/>
            <a:ext cx="64902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IncognitoMeridies" panose="00000400000000000000" pitchFamily="2" charset="0"/>
              </a:rPr>
              <a:t>Just listed! 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IncognitoMeridies" panose="00000400000000000000" pitchFamily="2" charset="0"/>
              </a:rPr>
              <a:t>Updated and renovated steal in Crowfield!</a:t>
            </a:r>
            <a:endParaRPr lang="en-US" sz="3200" b="1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IncognitoMeridies" panose="00000400000000000000" pitchFamily="2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2" y="4576564"/>
            <a:ext cx="1135879" cy="758306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2" y="5472827"/>
            <a:ext cx="1135879" cy="758306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2" y="7268517"/>
            <a:ext cx="1126400" cy="75197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2" y="8162333"/>
            <a:ext cx="1134700" cy="757518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sp>
        <p:nvSpPr>
          <p:cNvPr id="7" name="Rectangle 6"/>
          <p:cNvSpPr/>
          <p:nvPr/>
        </p:nvSpPr>
        <p:spPr>
          <a:xfrm rot="934463">
            <a:off x="7793783" y="2694035"/>
            <a:ext cx="34752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$70,000+</a:t>
            </a:r>
          </a:p>
          <a:p>
            <a:pPr algn="ctr"/>
            <a:r>
              <a:rPr lang="en-US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Price Reduction</a:t>
            </a:r>
            <a:endParaRPr lang="en-US" i="1" dirty="0">
              <a:solidFill>
                <a:srgbClr val="FFFF00"/>
              </a:solidFill>
              <a:latin typeface="Trebuchet MS" panose="020B060302020202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42" y="6369090"/>
            <a:ext cx="1135879" cy="758306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2" y="991512"/>
            <a:ext cx="1135879" cy="758306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2" y="1887775"/>
            <a:ext cx="1135879" cy="758306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2" y="2784038"/>
            <a:ext cx="1135879" cy="758306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12" y="3680301"/>
            <a:ext cx="1135879" cy="758306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0" y="4635985"/>
            <a:ext cx="503427" cy="758307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2" y="97359"/>
            <a:ext cx="1129559" cy="754086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253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IncognitoMeridies</vt:lpstr>
      <vt:lpstr>Trebuchet MS</vt:lpstr>
      <vt:lpstr>Verdana</vt:lpstr>
      <vt:lpstr>Wingdings</vt:lpstr>
      <vt:lpstr>Office Theme</vt:lpstr>
      <vt:lpstr>103 Long Bay Court Goose Creek ~ MLS# 17019441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41</cp:revision>
  <dcterms:created xsi:type="dcterms:W3CDTF">2006-08-16T00:00:00Z</dcterms:created>
  <dcterms:modified xsi:type="dcterms:W3CDTF">2017-07-11T12:08:33Z</dcterms:modified>
</cp:coreProperties>
</file>