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0" y="0"/>
            <a:ext cx="7772400" cy="609600"/>
          </a:xfrm>
          <a:solidFill>
            <a:schemeClr val="tx2">
              <a:lumMod val="75000"/>
            </a:schemeClr>
          </a:solidFill>
        </p:spPr>
        <p:txBody>
          <a:bodyPr anchor="b">
            <a:noAutofit/>
          </a:bodyPr>
          <a:lstStyle/>
          <a:p>
            <a:r>
              <a:rPr lang="en-US" sz="3600" b="1" i="1" dirty="0">
                <a:solidFill>
                  <a:schemeClr val="bg1"/>
                </a:solidFill>
                <a:effectLst>
                  <a:innerShdw blurRad="114300">
                    <a:prstClr val="black"/>
                  </a:innerShdw>
                </a:effectLst>
                <a:latin typeface="Cambria" panose="02040503050406030204" pitchFamily="18" charset="0"/>
              </a:rPr>
              <a:t>Brokers' Open </a:t>
            </a:r>
            <a:r>
              <a:rPr lang="en-US" sz="3600" b="1" i="1" dirty="0" smtClean="0">
                <a:solidFill>
                  <a:schemeClr val="bg1"/>
                </a:solidFill>
                <a:effectLst>
                  <a:innerShdw blurRad="114300">
                    <a:prstClr val="black"/>
                  </a:innerShdw>
                </a:effectLst>
                <a:latin typeface="Cambria" panose="02040503050406030204" pitchFamily="18" charset="0"/>
              </a:rPr>
              <a:t>House, 3/14 from 1-3</a:t>
            </a:r>
            <a:endParaRPr lang="en-US" sz="3600" b="1" i="1" dirty="0">
              <a:solidFill>
                <a:schemeClr val="bg1"/>
              </a:solidFill>
              <a:effectLst>
                <a:innerShdw blurRad="114300">
                  <a:prstClr val="black"/>
                </a:innerShdw>
              </a:effectLst>
              <a:latin typeface="Cambria" panose="02040503050406030204" pitchFamily="18" charset="0"/>
            </a:endParaRPr>
          </a:p>
        </p:txBody>
      </p:sp>
      <p:sp>
        <p:nvSpPr>
          <p:cNvPr id="3" name="Subtitle 2"/>
          <p:cNvSpPr>
            <a:spLocks noGrp="1"/>
          </p:cNvSpPr>
          <p:nvPr>
            <p:ph type="subTitle" idx="1"/>
          </p:nvPr>
        </p:nvSpPr>
        <p:spPr>
          <a:xfrm>
            <a:off x="113866" y="5470564"/>
            <a:ext cx="7538728" cy="1960617"/>
          </a:xfrm>
        </p:spPr>
        <p:txBody>
          <a:bodyPr anchor="ctr">
            <a:noAutofit/>
          </a:bodyPr>
          <a:lstStyle/>
          <a:p>
            <a:r>
              <a:rPr lang="en-US" sz="1400" dirty="0">
                <a:solidFill>
                  <a:schemeClr val="tx2">
                    <a:lumMod val="75000"/>
                  </a:schemeClr>
                </a:solidFill>
                <a:latin typeface="Cambria" panose="02040503050406030204" pitchFamily="18" charset="0"/>
              </a:rPr>
              <a:t>Beautiful party house for grown ups! Head out early for a round of golf or swim at the Club. At the end of the day, grill out on your own multilevel back deck; then soak in the hot tub, or head to the screened, heated gazebo to dine there. Inside your home you will find an office with built-ins that can double as the guest room, room to hold dinners and parties in your spaciously elegant family and dining rooms. If you like to entertain (even yourself), you must see this house. Separate laundry room, great cook's kitchen, and much more. Oh, and luxury of luxuries: bathroom floors are heated! Seller offering $5000 for closing costs with acceptable offer. Office can be turned into 3rd bedroom easily with addition of a door.</a:t>
            </a:r>
            <a:endParaRPr lang="en-US" sz="14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97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smtClean="0">
                <a:latin typeface="Cambria" panose="02040503050406030204" pitchFamily="18" charset="0"/>
              </a:rPr>
              <a:t>Kraber</a:t>
            </a:r>
            <a:endParaRPr lang="en-US" sz="1600" b="1" dirty="0" smtClean="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smtClean="0">
                <a:latin typeface="Cambria" panose="02040503050406030204" pitchFamily="18" charset="0"/>
                <a:hlinkClick r:id="rId3"/>
              </a:rPr>
              <a:t>susankraber1@gmail.com</a:t>
            </a:r>
            <a:r>
              <a:rPr lang="en-US" sz="1200" dirty="0" smtClean="0">
                <a:latin typeface="Cambria" panose="02040503050406030204" pitchFamily="18" charset="0"/>
              </a:rPr>
              <a:t> </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586064"/>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103 Olympic Club </a:t>
            </a:r>
            <a:r>
              <a:rPr lang="en-US" sz="2800" b="1" dirty="0" smtClean="0">
                <a:solidFill>
                  <a:schemeClr val="tx2"/>
                </a:solidFill>
                <a:latin typeface="Cambria" panose="02040503050406030204" pitchFamily="18" charset="0"/>
              </a:rPr>
              <a:t>Drive</a:t>
            </a:r>
          </a:p>
          <a:p>
            <a:pPr algn="ctr"/>
            <a:r>
              <a:rPr lang="en-US" sz="1800" b="1" dirty="0">
                <a:solidFill>
                  <a:schemeClr val="accent1">
                    <a:lumMod val="75000"/>
                  </a:schemeClr>
                </a:solidFill>
                <a:latin typeface="Cambria" panose="02040503050406030204" pitchFamily="18" charset="0"/>
              </a:rPr>
              <a:t>Pine Forest Country Club ~ Summerville ~ MLS# 16005352 ~ $260,000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970" y="693881"/>
            <a:ext cx="7772400" cy="523220"/>
          </a:xfrm>
          <a:prstGeom prst="rect">
            <a:avLst/>
          </a:prstGeom>
          <a:noFill/>
        </p:spPr>
        <p:txBody>
          <a:bodyPr wrap="square" lIns="91440" tIns="45720" rIns="91440" bIns="45720" anchor="ctr">
            <a:spAutoFit/>
          </a:bodyPr>
          <a:lstStyle/>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Free Bottle of Wine to First 10 Agents</a:t>
            </a: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a:t>
            </a:r>
          </a:p>
        </p:txBody>
      </p:sp>
      <p:pic>
        <p:nvPicPr>
          <p:cNvPr id="7" name="Picture 6"/>
          <p:cNvPicPr>
            <a:picLocks noChangeAspect="1"/>
          </p:cNvPicPr>
          <p:nvPr/>
        </p:nvPicPr>
        <p:blipFill rotWithShape="1">
          <a:blip r:embed="rId5">
            <a:extLst>
              <a:ext uri="{28A0092B-C50C-407E-A947-70E740481C1C}">
                <a14:useLocalDpi xmlns:a14="http://schemas.microsoft.com/office/drawing/2010/main" val="0"/>
              </a:ext>
            </a:extLst>
          </a:blip>
          <a:srcRect b="29779"/>
          <a:stretch/>
        </p:blipFill>
        <p:spPr>
          <a:xfrm>
            <a:off x="2181823" y="1301382"/>
            <a:ext cx="3408751" cy="3200401"/>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47337" y="1703380"/>
            <a:ext cx="1797304" cy="2396405"/>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7760" y="1703382"/>
            <a:ext cx="1797300" cy="2396400"/>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6836" y="7515464"/>
            <a:ext cx="899123" cy="1198830"/>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3436" y="7515464"/>
            <a:ext cx="899123" cy="1198830"/>
          </a:xfrm>
          <a:prstGeom prst="rect">
            <a:avLst/>
          </a:prstGeom>
          <a:ln w="12700" cap="sq">
            <a:noFill/>
            <a:miter lim="800000"/>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330036" y="7515462"/>
            <a:ext cx="899125" cy="1198833"/>
          </a:xfrm>
          <a:prstGeom prst="rect">
            <a:avLst/>
          </a:prstGeom>
          <a:ln w="12700" cap="sq">
            <a:noFill/>
            <a:miter lim="800000"/>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436638" y="7515464"/>
            <a:ext cx="899123" cy="1198830"/>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43238" y="7515464"/>
            <a:ext cx="899122" cy="1198830"/>
          </a:xfrm>
          <a:prstGeom prst="rect">
            <a:avLst/>
          </a:prstGeom>
          <a:ln w="12700" cap="sq">
            <a:noFill/>
            <a:miter lim="800000"/>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49839" y="7515464"/>
            <a:ext cx="899122" cy="1198830"/>
          </a:xfrm>
          <a:prstGeom prst="rect">
            <a:avLst/>
          </a:prstGeom>
          <a:noFill/>
          <a:ln>
            <a:no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756441" y="7515464"/>
            <a:ext cx="899122" cy="1198830"/>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210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Brokers' Open House, 3/14 from 1-3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31</cp:revision>
  <dcterms:created xsi:type="dcterms:W3CDTF">2006-08-16T00:00:00Z</dcterms:created>
  <dcterms:modified xsi:type="dcterms:W3CDTF">2016-03-11T19:41:55Z</dcterms:modified>
</cp:coreProperties>
</file>