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237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457200"/>
            <a:ext cx="7391400" cy="8001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333500" y="0"/>
            <a:ext cx="5029200" cy="685800"/>
          </a:xfrm>
          <a:noFill/>
        </p:spPr>
        <p:txBody>
          <a:bodyPr anchor="t">
            <a:normAutofit fontScale="90000"/>
          </a:bodyPr>
          <a:lstStyle/>
          <a:p>
            <a:r>
              <a:rPr lang="en-US" dirty="0" smtClean="0">
                <a:solidFill>
                  <a:schemeClr val="tx2">
                    <a:lumMod val="60000"/>
                    <a:lumOff val="40000"/>
                  </a:schemeClr>
                </a:solidFill>
                <a:latin typeface="Times New Roman" panose="02020603050405020304" pitchFamily="18" charset="0"/>
                <a:cs typeface="Times New Roman" panose="02020603050405020304" pitchFamily="18" charset="0"/>
              </a:rPr>
              <a:t>Great Opportunity!</a:t>
            </a:r>
            <a:endParaRPr lang="en-US"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447800" y="4351013"/>
            <a:ext cx="4876800" cy="3721106"/>
          </a:xfrm>
        </p:spPr>
        <p:txBody>
          <a:bodyPr anchor="ctr">
            <a:noAutofit/>
          </a:bodyPr>
          <a:lstStyle/>
          <a:p>
            <a:r>
              <a:rPr lang="en-US" sz="1600" dirty="0" smtClean="0">
                <a:solidFill>
                  <a:schemeClr val="tx1">
                    <a:lumMod val="65000"/>
                    <a:lumOff val="35000"/>
                  </a:schemeClr>
                </a:solidFill>
                <a:latin typeface="Times New Roman" panose="02020603050405020304" pitchFamily="18" charset="0"/>
                <a:cs typeface="Times New Roman" panose="02020603050405020304" pitchFamily="18" charset="0"/>
              </a:rPr>
              <a:t>Wonderful</a:t>
            </a:r>
            <a:r>
              <a:rPr lang="en-US" sz="1600" dirty="0">
                <a:solidFill>
                  <a:schemeClr val="tx1">
                    <a:lumMod val="65000"/>
                    <a:lumOff val="35000"/>
                  </a:schemeClr>
                </a:solidFill>
                <a:latin typeface="Times New Roman" panose="02020603050405020304" pitchFamily="18" charset="0"/>
                <a:cs typeface="Times New Roman" panose="02020603050405020304" pitchFamily="18" charset="0"/>
              </a:rPr>
              <a:t>, renovated, large yard, </a:t>
            </a:r>
            <a:r>
              <a:rPr lang="en-US" sz="1600" dirty="0" smtClean="0">
                <a:solidFill>
                  <a:schemeClr val="tx1">
                    <a:lumMod val="65000"/>
                    <a:lumOff val="35000"/>
                  </a:schemeClr>
                </a:solidFill>
                <a:latin typeface="Times New Roman" panose="02020603050405020304" pitchFamily="18" charset="0"/>
                <a:cs typeface="Times New Roman" panose="02020603050405020304" pitchFamily="18" charset="0"/>
              </a:rPr>
              <a:t>granite </a:t>
            </a:r>
            <a:r>
              <a:rPr lang="en-US" sz="1600" dirty="0">
                <a:solidFill>
                  <a:schemeClr val="tx1">
                    <a:lumMod val="65000"/>
                    <a:lumOff val="35000"/>
                  </a:schemeClr>
                </a:solidFill>
                <a:latin typeface="Times New Roman" panose="02020603050405020304" pitchFamily="18" charset="0"/>
                <a:cs typeface="Times New Roman" panose="02020603050405020304" pitchFamily="18" charset="0"/>
              </a:rPr>
              <a:t>are just a few of the adjectives we can use on this one! Located in Conifer Hall this home features an open floor plan and spacious rooms. Owner has installed new cabinets, windows, doors, flooring, vanities, fixtures, and appliances to say the least. All of this in a home situated on a half acre lot. Nicely located just between Hwy 52 and Hwy 17, commuting is made easy in either direction. With features like a huge family and dining area along with an eat-in kitchen, there is lots of space for entertaining. All bedrooms are large enough to accommodate king size beds, so no issues there</a:t>
            </a:r>
            <a:r>
              <a:rPr lang="en-US" sz="1600" dirty="0" smtClean="0">
                <a:solidFill>
                  <a:schemeClr val="tx1">
                    <a:lumMod val="65000"/>
                    <a:lumOff val="35000"/>
                  </a:schemeClr>
                </a:solidFill>
                <a:latin typeface="Times New Roman" panose="02020603050405020304" pitchFamily="18" charset="0"/>
                <a:cs typeface="Times New Roman" panose="02020603050405020304" pitchFamily="18" charset="0"/>
              </a:rPr>
              <a:t>.</a:t>
            </a:r>
            <a:endParaRPr lang="en-US" sz="16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4350" y="8148320"/>
            <a:ext cx="1587500"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152400" y="8705671"/>
            <a:ext cx="2901950" cy="1077218"/>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Corwyn J. </a:t>
            </a:r>
            <a:r>
              <a:rPr lang="en-US" sz="1600" dirty="0" smtClean="0">
                <a:latin typeface="Times New Roman" panose="02020603050405020304" pitchFamily="18" charset="0"/>
                <a:cs typeface="Times New Roman" panose="02020603050405020304" pitchFamily="18" charset="0"/>
              </a:rPr>
              <a:t>Melette, BIC</a:t>
            </a:r>
          </a:p>
          <a:p>
            <a:r>
              <a:rPr lang="en-US" sz="1600" dirty="0" smtClean="0">
                <a:latin typeface="Times New Roman" panose="02020603050405020304" pitchFamily="18" charset="0"/>
                <a:cs typeface="Times New Roman" panose="02020603050405020304" pitchFamily="18" charset="0"/>
              </a:rPr>
              <a:t>Accredited </a:t>
            </a:r>
            <a:r>
              <a:rPr lang="en-US" sz="1600" dirty="0">
                <a:latin typeface="Times New Roman" panose="02020603050405020304" pitchFamily="18" charset="0"/>
                <a:cs typeface="Times New Roman" panose="02020603050405020304" pitchFamily="18" charset="0"/>
              </a:rPr>
              <a:t>Buyer Representative</a:t>
            </a:r>
          </a:p>
          <a:p>
            <a:r>
              <a:rPr lang="en-US" sz="1600" dirty="0">
                <a:latin typeface="Times New Roman" panose="02020603050405020304" pitchFamily="18" charset="0"/>
                <a:cs typeface="Times New Roman" panose="02020603050405020304" pitchFamily="18" charset="0"/>
              </a:rPr>
              <a:t>843-619-0071</a:t>
            </a:r>
          </a:p>
          <a:p>
            <a:r>
              <a:rPr lang="en-US" sz="1600" dirty="0">
                <a:solidFill>
                  <a:schemeClr val="tx2">
                    <a:lumMod val="60000"/>
                    <a:lumOff val="40000"/>
                  </a:schemeClr>
                </a:solidFill>
                <a:latin typeface="Times New Roman" panose="02020603050405020304" pitchFamily="18" charset="0"/>
                <a:cs typeface="Times New Roman" panose="02020603050405020304" pitchFamily="18" charset="0"/>
              </a:rPr>
              <a:t>corwyn@corwynmelette.com</a:t>
            </a:r>
          </a:p>
        </p:txBody>
      </p:sp>
      <p:sp>
        <p:nvSpPr>
          <p:cNvPr id="7" name="Rectangle 6"/>
          <p:cNvSpPr/>
          <p:nvPr/>
        </p:nvSpPr>
        <p:spPr>
          <a:xfrm>
            <a:off x="4641850" y="8705671"/>
            <a:ext cx="2901950" cy="1077218"/>
          </a:xfrm>
          <a:prstGeom prst="rect">
            <a:avLst/>
          </a:prstGeom>
        </p:spPr>
        <p:txBody>
          <a:bodyPr wrap="square">
            <a:spAutoFit/>
          </a:bodyPr>
          <a:lstStyle/>
          <a:p>
            <a:pPr algn="r"/>
            <a:r>
              <a:rPr lang="en-US" sz="1600" dirty="0" smtClean="0">
                <a:latin typeface="Times New Roman" panose="02020603050405020304" pitchFamily="18" charset="0"/>
                <a:cs typeface="Times New Roman" panose="02020603050405020304" pitchFamily="18" charset="0"/>
              </a:rPr>
              <a:t>Corwyn </a:t>
            </a:r>
            <a:r>
              <a:rPr lang="en-US" sz="1600" dirty="0">
                <a:latin typeface="Times New Roman" panose="02020603050405020304" pitchFamily="18" charset="0"/>
                <a:cs typeface="Times New Roman" panose="02020603050405020304" pitchFamily="18" charset="0"/>
              </a:rPr>
              <a:t>J Melette &amp; </a:t>
            </a:r>
            <a:r>
              <a:rPr lang="en-US" sz="1600" dirty="0" smtClean="0">
                <a:latin typeface="Times New Roman" panose="02020603050405020304" pitchFamily="18" charset="0"/>
                <a:cs typeface="Times New Roman" panose="02020603050405020304" pitchFamily="18" charset="0"/>
              </a:rPr>
              <a:t>Associates</a:t>
            </a:r>
          </a:p>
          <a:p>
            <a:pPr algn="r"/>
            <a:r>
              <a:rPr lang="en-US" sz="1600" dirty="0" smtClean="0">
                <a:latin typeface="Times New Roman" panose="02020603050405020304" pitchFamily="18" charset="0"/>
                <a:cs typeface="Times New Roman" panose="02020603050405020304" pitchFamily="18" charset="0"/>
              </a:rPr>
              <a:t>PO </a:t>
            </a:r>
            <a:r>
              <a:rPr lang="en-US" sz="1600" dirty="0">
                <a:latin typeface="Times New Roman" panose="02020603050405020304" pitchFamily="18" charset="0"/>
                <a:cs typeface="Times New Roman" panose="02020603050405020304" pitchFamily="18" charset="0"/>
              </a:rPr>
              <a:t>Box </a:t>
            </a:r>
            <a:r>
              <a:rPr lang="en-US" sz="1600" dirty="0" smtClean="0">
                <a:latin typeface="Times New Roman" panose="02020603050405020304" pitchFamily="18" charset="0"/>
                <a:cs typeface="Times New Roman" panose="02020603050405020304" pitchFamily="18" charset="0"/>
              </a:rPr>
              <a:t>2175</a:t>
            </a:r>
          </a:p>
          <a:p>
            <a:pPr algn="r"/>
            <a:r>
              <a:rPr lang="en-US" sz="1600" dirty="0" smtClean="0">
                <a:latin typeface="Times New Roman" panose="02020603050405020304" pitchFamily="18" charset="0"/>
                <a:cs typeface="Times New Roman" panose="02020603050405020304" pitchFamily="18" charset="0"/>
              </a:rPr>
              <a:t>Goose </a:t>
            </a:r>
            <a:r>
              <a:rPr lang="en-US" sz="1600" dirty="0">
                <a:latin typeface="Times New Roman" panose="02020603050405020304" pitchFamily="18" charset="0"/>
                <a:cs typeface="Times New Roman" panose="02020603050405020304" pitchFamily="18" charset="0"/>
              </a:rPr>
              <a:t>Creek, SC 29445 </a:t>
            </a:r>
            <a:r>
              <a:rPr lang="en-US" sz="1600" dirty="0">
                <a:solidFill>
                  <a:schemeClr val="tx2">
                    <a:lumMod val="60000"/>
                    <a:lumOff val="40000"/>
                  </a:schemeClr>
                </a:solidFill>
                <a:latin typeface="Times New Roman" panose="02020603050405020304" pitchFamily="18" charset="0"/>
                <a:cs typeface="Times New Roman" panose="02020603050405020304" pitchFamily="18" charset="0"/>
              </a:rPr>
              <a:t>www.corwynmelette.com </a:t>
            </a:r>
          </a:p>
        </p:txBody>
      </p:sp>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b="7524"/>
          <a:stretch/>
        </p:blipFill>
        <p:spPr>
          <a:xfrm>
            <a:off x="0" y="0"/>
            <a:ext cx="7772400" cy="3643128"/>
          </a:xfrm>
          <a:prstGeom prst="rect">
            <a:avLst/>
          </a:prstGeom>
        </p:spPr>
      </p:pic>
      <p:sp>
        <p:nvSpPr>
          <p:cNvPr id="9" name="Rectangle 8"/>
          <p:cNvSpPr/>
          <p:nvPr/>
        </p:nvSpPr>
        <p:spPr>
          <a:xfrm>
            <a:off x="0" y="37632"/>
            <a:ext cx="7772400" cy="830997"/>
          </a:xfrm>
          <a:prstGeom prst="rect">
            <a:avLst/>
          </a:prstGeom>
        </p:spPr>
        <p:txBody>
          <a:bodyPr wrap="square" anchor="ctr">
            <a:spAutoFit/>
          </a:bodyPr>
          <a:lstStyle/>
          <a:p>
            <a:pPr algn="ctr"/>
            <a:r>
              <a:rPr lang="en-US" sz="28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103 Pine Straw Lane</a:t>
            </a:r>
          </a:p>
          <a:p>
            <a:pPr algn="ct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Conifer </a:t>
            </a:r>
            <a:r>
              <a:rPr lang="en-US"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Hall ~ Moncks Corner ~ MLS</a:t>
            </a: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14027354 ~ $</a:t>
            </a: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145,900</a:t>
            </a:r>
            <a:endParaRPr lang="en-US" sz="1400" i="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200" y="4080756"/>
            <a:ext cx="1371600" cy="918226"/>
          </a:xfrm>
          <a:prstGeom prst="rect">
            <a:avLst/>
          </a:prstGeom>
          <a:ln>
            <a:solidFill>
              <a:srgbClr val="0070C0"/>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24600" y="4080756"/>
            <a:ext cx="1371600" cy="918226"/>
          </a:xfrm>
          <a:prstGeom prst="rect">
            <a:avLst/>
          </a:prstGeom>
          <a:ln>
            <a:solidFill>
              <a:srgbClr val="0070C0"/>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6792464"/>
            <a:ext cx="1371600" cy="918226"/>
          </a:xfrm>
          <a:prstGeom prst="rect">
            <a:avLst/>
          </a:prstGeom>
          <a:ln>
            <a:solidFill>
              <a:srgbClr val="0070C0"/>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24600" y="6792464"/>
            <a:ext cx="1371600" cy="918226"/>
          </a:xfrm>
          <a:prstGeom prst="rect">
            <a:avLst/>
          </a:prstGeom>
          <a:ln>
            <a:solidFill>
              <a:srgbClr val="0070C0"/>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5436610"/>
            <a:ext cx="1371600" cy="918226"/>
          </a:xfrm>
          <a:prstGeom prst="rect">
            <a:avLst/>
          </a:prstGeom>
          <a:ln>
            <a:solidFill>
              <a:srgbClr val="0070C0"/>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24600" y="5436610"/>
            <a:ext cx="1371600" cy="918226"/>
          </a:xfrm>
          <a:prstGeom prst="rect">
            <a:avLst/>
          </a:prstGeom>
          <a:ln>
            <a:solidFill>
              <a:srgbClr val="0070C0"/>
            </a:solidFill>
          </a:ln>
        </p:spPr>
      </p:pic>
      <p:sp>
        <p:nvSpPr>
          <p:cNvPr id="15" name="Rectangle 14"/>
          <p:cNvSpPr/>
          <p:nvPr/>
        </p:nvSpPr>
        <p:spPr>
          <a:xfrm>
            <a:off x="152400" y="3643127"/>
            <a:ext cx="7391400" cy="707886"/>
          </a:xfrm>
          <a:prstGeom prst="rect">
            <a:avLst/>
          </a:prstGeom>
        </p:spPr>
        <p:txBody>
          <a:bodyPr wrap="square">
            <a:spAutoFit/>
          </a:bodyPr>
          <a:lstStyle/>
          <a:p>
            <a:pPr algn="ctr"/>
            <a:r>
              <a:rPr lang="en-US"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$1000 agent </a:t>
            </a:r>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bonus with </a:t>
            </a:r>
            <a:r>
              <a:rPr lang="en-US"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BIC </a:t>
            </a:r>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approval </a:t>
            </a:r>
            <a:r>
              <a:rPr lang="en-US" b="1" i="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 ratified </a:t>
            </a:r>
            <a:r>
              <a:rPr lang="en-US" b="1" i="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contract </a:t>
            </a:r>
            <a:r>
              <a:rPr lang="en-US" b="1" i="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en-US" b="1" i="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b="1" i="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by </a:t>
            </a:r>
            <a:r>
              <a:rPr lang="en-US"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1-31-15 and </a:t>
            </a:r>
            <a:r>
              <a:rPr lang="en-US"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closed </a:t>
            </a:r>
            <a:r>
              <a:rPr lang="en-US"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by 2-28-15.</a:t>
            </a:r>
          </a:p>
        </p:txBody>
      </p:sp>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184</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Great Opportunity!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atp1313@gmail.com</cp:lastModifiedBy>
  <cp:revision>8</cp:revision>
  <dcterms:created xsi:type="dcterms:W3CDTF">2006-08-16T00:00:00Z</dcterms:created>
  <dcterms:modified xsi:type="dcterms:W3CDTF">2015-01-07T19:24:14Z</dcterms:modified>
</cp:coreProperties>
</file>