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E6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815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155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581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83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072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991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53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048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162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273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839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961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4376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340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26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258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078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166861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71485"/>
            <a:ext cx="9143998" cy="2103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000998" cy="823273"/>
          </a:xfrm>
          <a:noFill/>
        </p:spPr>
        <p:txBody>
          <a:bodyPr anchor="t">
            <a:noAutofit/>
          </a:bodyPr>
          <a:lstStyle/>
          <a:p>
            <a:r>
              <a:rPr lang="en-US" sz="2800" i="1" dirty="0">
                <a:solidFill>
                  <a:schemeClr val="accent1"/>
                </a:solidFill>
                <a:effectLst>
                  <a:outerShdw blurRad="38100" dist="38100" dir="2700000" algn="tl">
                    <a:srgbClr val="000000">
                      <a:alpha val="43137"/>
                    </a:srgbClr>
                  </a:outerShdw>
                </a:effectLst>
                <a:latin typeface="Century Gothic" panose="020B0502020202020204" pitchFamily="34" charset="0"/>
              </a:rPr>
              <a:t>Single Family - Price Reduction!</a:t>
            </a:r>
          </a:p>
        </p:txBody>
      </p:sp>
      <p:sp>
        <p:nvSpPr>
          <p:cNvPr id="3" name="Subtitle 2"/>
          <p:cNvSpPr>
            <a:spLocks noGrp="1"/>
          </p:cNvSpPr>
          <p:nvPr>
            <p:ph type="subTitle" idx="1"/>
          </p:nvPr>
        </p:nvSpPr>
        <p:spPr>
          <a:xfrm>
            <a:off x="522260" y="3253309"/>
            <a:ext cx="7478738" cy="2252602"/>
          </a:xfrm>
        </p:spPr>
        <p:txBody>
          <a:bodyPr anchor="ctr">
            <a:noAutofit/>
          </a:bodyPr>
          <a:lstStyle/>
          <a:p>
            <a:pPr algn="ctr"/>
            <a:r>
              <a:rPr lang="en-US" sz="1500" dirty="0">
                <a:solidFill>
                  <a:schemeClr val="bg1"/>
                </a:solidFill>
                <a:latin typeface="Century Gothic" panose="020B0502020202020204" pitchFamily="34" charset="0"/>
              </a:rPr>
              <a:t>Are you looking for a beautiful home with a gourmet kitchen and large open spaces that has all the custom features? Then welcome home to 103 Salt Meadow Lane! This home boasts of custom paint, new carpet, hard wood flooring, gas cook-top and stainless appliances, large granite island/bar, can lights, custom designed wood shelving in closet, huge master bedroom and bath. Seller had entire house wired for Ethernet! Back yard is private, professionally landscaped with composite deck, privacy fence and pond....Pictures are worth a thousand words!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61" y="526690"/>
            <a:ext cx="3505200" cy="2628898"/>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8" y="857250"/>
            <a:ext cx="1143000" cy="857249"/>
          </a:xfrm>
          <a:prstGeom prst="rect">
            <a:avLst/>
          </a:prstGeom>
          <a:ln>
            <a:solidFill>
              <a:schemeClr val="bg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998" y="0"/>
            <a:ext cx="1143000" cy="857249"/>
          </a:xfrm>
          <a:prstGeom prst="rect">
            <a:avLst/>
          </a:prstGeom>
          <a:ln>
            <a:solidFill>
              <a:schemeClr val="bg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998" y="3429000"/>
            <a:ext cx="1143000" cy="857249"/>
          </a:xfrm>
          <a:prstGeom prst="rect">
            <a:avLst/>
          </a:prstGeom>
          <a:ln>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0998" y="2571750"/>
            <a:ext cx="1143000" cy="857249"/>
          </a:xfrm>
          <a:prstGeom prst="rect">
            <a:avLst/>
          </a:prstGeom>
          <a:ln>
            <a:solidFill>
              <a:schemeClr val="bg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0998" y="1714500"/>
            <a:ext cx="1143000" cy="857249"/>
          </a:xfrm>
          <a:prstGeom prst="rect">
            <a:avLst/>
          </a:prstGeom>
          <a:ln>
            <a:solidFill>
              <a:schemeClr val="bg1"/>
            </a:solidFill>
          </a:ln>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0998" y="4286250"/>
            <a:ext cx="1143000" cy="857249"/>
          </a:xfrm>
          <a:prstGeom prst="rect">
            <a:avLst/>
          </a:prstGeom>
          <a:ln>
            <a:solidFill>
              <a:schemeClr val="bg1"/>
            </a:solid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0998" y="5143500"/>
            <a:ext cx="1143000" cy="857249"/>
          </a:xfrm>
          <a:prstGeom prst="rect">
            <a:avLst/>
          </a:prstGeom>
          <a:ln>
            <a:solidFill>
              <a:schemeClr val="bg1"/>
            </a:solidFill>
          </a:ln>
        </p:spPr>
      </p:pic>
      <p:sp>
        <p:nvSpPr>
          <p:cNvPr id="17" name="TextBox 16"/>
          <p:cNvSpPr txBox="1"/>
          <p:nvPr/>
        </p:nvSpPr>
        <p:spPr>
          <a:xfrm>
            <a:off x="4027460" y="526689"/>
            <a:ext cx="3973537" cy="1384995"/>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103 Salt Meadow Lane</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Blackberry Creek</a:t>
            </a:r>
          </a:p>
          <a:p>
            <a:r>
              <a:rPr lang="en-US" sz="2000" dirty="0">
                <a:solidFill>
                  <a:schemeClr val="bg1"/>
                </a:solidFill>
                <a:latin typeface="Century Gothic" panose="020B0502020202020204" pitchFamily="34" charset="0"/>
              </a:rPr>
              <a:t>Summerville, SC 29483</a:t>
            </a:r>
          </a:p>
        </p:txBody>
      </p:sp>
      <p:sp>
        <p:nvSpPr>
          <p:cNvPr id="18" name="Rectangle 17"/>
          <p:cNvSpPr/>
          <p:nvPr/>
        </p:nvSpPr>
        <p:spPr>
          <a:xfrm>
            <a:off x="4027460" y="2232259"/>
            <a:ext cx="3973539" cy="923330"/>
          </a:xfrm>
          <a:prstGeom prst="rect">
            <a:avLst/>
          </a:prstGeom>
        </p:spPr>
        <p:txBody>
          <a:bodyPr wrap="square">
            <a:spAutoFit/>
          </a:bodyPr>
          <a:lstStyle/>
          <a:p>
            <a:r>
              <a:rPr lang="en-US" dirty="0">
                <a:solidFill>
                  <a:schemeClr val="bg1"/>
                </a:solidFill>
                <a:latin typeface="Century Gothic" panose="020B0502020202020204" pitchFamily="34" charset="0"/>
              </a:rPr>
              <a:t>MLS# 17019421</a:t>
            </a:r>
          </a:p>
          <a:p>
            <a:r>
              <a:rPr lang="en-US" dirty="0">
                <a:solidFill>
                  <a:schemeClr val="bg1"/>
                </a:solidFill>
                <a:latin typeface="Century Gothic" panose="020B0502020202020204" pitchFamily="34" charset="0"/>
              </a:rPr>
              <a:t>$279,000</a:t>
            </a:r>
          </a:p>
          <a:p>
            <a:r>
              <a:rPr lang="en-US" dirty="0">
                <a:solidFill>
                  <a:schemeClr val="bg1"/>
                </a:solidFill>
                <a:latin typeface="Century Gothic" panose="020B0502020202020204" pitchFamily="34" charset="0"/>
              </a:rPr>
              <a:t>4 Bed / 3 Bath</a:t>
            </a:r>
            <a:endParaRPr lang="en-US" dirty="0">
              <a:solidFill>
                <a:schemeClr val="bg1"/>
              </a:solidFill>
            </a:endParaRPr>
          </a:p>
        </p:txBody>
      </p:sp>
      <p:sp>
        <p:nvSpPr>
          <p:cNvPr id="19" name="Rectangle 18"/>
          <p:cNvSpPr/>
          <p:nvPr/>
        </p:nvSpPr>
        <p:spPr>
          <a:xfrm>
            <a:off x="0" y="6553531"/>
            <a:ext cx="8000996" cy="246221"/>
          </a:xfrm>
          <a:prstGeom prst="rect">
            <a:avLst/>
          </a:prstGeom>
        </p:spPr>
        <p:txBody>
          <a:bodyPr wrap="square" anchor="ctr">
            <a:spAutoFit/>
          </a:bodyPr>
          <a:lstStyle/>
          <a:p>
            <a:pPr algn="r"/>
            <a:r>
              <a:rPr lang="en-US" sz="1000" i="1" dirty="0">
                <a:solidFill>
                  <a:schemeClr val="bg1"/>
                </a:solidFill>
                <a:latin typeface="Century Gothic" panose="020B0502020202020204" pitchFamily="34" charset="0"/>
              </a:rPr>
              <a:t>Charleston Homes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597 Old Mt. Holly Road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Suite 301 </a:t>
            </a:r>
            <a:r>
              <a:rPr lang="en-US" sz="1000" i="1" dirty="0">
                <a:solidFill>
                  <a:schemeClr val="bg1"/>
                </a:solidFill>
                <a:latin typeface="Trebuchet MS" panose="020B0603020202020204" pitchFamily="34" charset="0"/>
              </a:rPr>
              <a:t>· </a:t>
            </a:r>
            <a:r>
              <a:rPr lang="en-US" sz="1000" i="1" dirty="0">
                <a:solidFill>
                  <a:schemeClr val="bg1"/>
                </a:solidFill>
                <a:latin typeface="Century Gothic" panose="020B0502020202020204" pitchFamily="34" charset="0"/>
              </a:rPr>
              <a:t>Goose Creek, SC 29445</a:t>
            </a:r>
            <a:endParaRPr lang="en-US" sz="1000" i="1" dirty="0">
              <a:solidFill>
                <a:schemeClr val="bg1"/>
              </a:solidFill>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08989"/>
            <a:ext cx="849342" cy="643440"/>
          </a:xfrm>
          <a:prstGeom prst="rect">
            <a:avLst/>
          </a:prstGeom>
          <a:ln w="12700">
            <a:noFill/>
          </a:ln>
          <a:effectLst/>
        </p:spPr>
      </p:pic>
      <p:sp>
        <p:nvSpPr>
          <p:cNvPr id="21" name="Rectangle 20"/>
          <p:cNvSpPr/>
          <p:nvPr/>
        </p:nvSpPr>
        <p:spPr>
          <a:xfrm>
            <a:off x="849342" y="5739825"/>
            <a:ext cx="7151654" cy="584775"/>
          </a:xfrm>
          <a:prstGeom prst="rect">
            <a:avLst/>
          </a:prstGeom>
        </p:spPr>
        <p:txBody>
          <a:bodyPr wrap="square">
            <a:spAutoFit/>
          </a:bodyPr>
          <a:lstStyle/>
          <a:p>
            <a:r>
              <a:rPr lang="en-US" sz="1600" b="1" dirty="0">
                <a:solidFill>
                  <a:schemeClr val="bg1">
                    <a:lumMod val="95000"/>
                  </a:schemeClr>
                </a:solidFill>
                <a:latin typeface="Century Gothic" panose="020B0502020202020204" pitchFamily="34" charset="0"/>
              </a:rPr>
              <a:t>Connie White, Broker</a:t>
            </a:r>
          </a:p>
          <a:p>
            <a:r>
              <a:rPr lang="en-US" sz="1600" dirty="0">
                <a:solidFill>
                  <a:schemeClr val="bg1">
                    <a:lumMod val="95000"/>
                  </a:schemeClr>
                </a:solidFill>
                <a:latin typeface="Century Gothic" panose="020B0502020202020204" pitchFamily="34" charset="0"/>
              </a:rPr>
              <a:t>843-532-3356 </a:t>
            </a:r>
            <a:r>
              <a:rPr lang="en-US" sz="1600" dirty="0">
                <a:solidFill>
                  <a:schemeClr val="bg1">
                    <a:lumMod val="95000"/>
                  </a:schemeClr>
                </a:solidFill>
                <a:latin typeface="Trebuchet MS" panose="020B0603020202020204" pitchFamily="34" charset="0"/>
              </a:rPr>
              <a:t>· </a:t>
            </a:r>
            <a:r>
              <a:rPr lang="en-US" sz="1600" dirty="0">
                <a:solidFill>
                  <a:schemeClr val="bg1">
                    <a:lumMod val="95000"/>
                  </a:schemeClr>
                </a:solidFill>
                <a:latin typeface="Century Gothic" panose="020B0502020202020204" pitchFamily="34" charset="0"/>
              </a:rPr>
              <a:t>conniesyouragent@gmail.com</a:t>
            </a:r>
            <a:endParaRPr lang="en-US" sz="1600" dirty="0">
              <a:solidFill>
                <a:schemeClr val="bg1">
                  <a:lumMod val="95000"/>
                </a:schemeClr>
              </a:solidFill>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52429"/>
            <a:ext cx="849342" cy="425377"/>
          </a:xfrm>
          <a:prstGeom prst="rect">
            <a:avLst/>
          </a:prstGeom>
        </p:spPr>
      </p:pic>
      <p:sp>
        <p:nvSpPr>
          <p:cNvPr id="5" name="Rectangle 4"/>
          <p:cNvSpPr/>
          <p:nvPr/>
        </p:nvSpPr>
        <p:spPr>
          <a:xfrm rot="19745792">
            <a:off x="-2083359" y="2098904"/>
            <a:ext cx="1590500" cy="338554"/>
          </a:xfrm>
          <a:prstGeom prst="rect">
            <a:avLst/>
          </a:prstGeom>
          <a:noFill/>
        </p:spPr>
        <p:txBody>
          <a:bodyPr wrap="none" lIns="91440" tIns="45720" rIns="91440" bIns="45720">
            <a:spAutoFit/>
          </a:bodyPr>
          <a:lstStyle/>
          <a:p>
            <a:pPr algn="ctr"/>
            <a:r>
              <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Open House Canceled!</a:t>
            </a:r>
          </a:p>
          <a:p>
            <a:pPr algn="ctr"/>
            <a:r>
              <a:rPr lang="en-US" sz="800" b="1"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rPr>
              <a:t>Under Contract In 3 Days!</a:t>
            </a:r>
            <a:endParaRPr lang="en-US" sz="800" b="1" cap="none" spc="0" dirty="0">
              <a:ln w="0">
                <a:solidFill>
                  <a:srgbClr val="C00000"/>
                </a:solidFill>
              </a:ln>
              <a:solidFill>
                <a:srgbClr val="FF0000"/>
              </a:solidFill>
              <a:effectLst>
                <a:outerShdw blurRad="50800" dist="38100" dir="5400000" algn="t" rotWithShape="0">
                  <a:prstClr val="black">
                    <a:alpha val="84000"/>
                  </a:prstClr>
                </a:outerShdw>
              </a:effectLst>
              <a:latin typeface="Stencil" panose="040409050D0802020404" pitchFamily="82" charset="0"/>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00998" y="6000750"/>
            <a:ext cx="1143000" cy="857249"/>
          </a:xfrm>
          <a:prstGeom prst="rect">
            <a:avLst/>
          </a:prstGeom>
          <a:ln>
            <a:solidFill>
              <a:schemeClr val="bg1"/>
            </a:solidFill>
          </a:ln>
        </p:spPr>
      </p:pic>
    </p:spTree>
    <p:extLst>
      <p:ext uri="{BB962C8B-B14F-4D97-AF65-F5344CB8AC3E}">
        <p14:creationId xmlns:p14="http://schemas.microsoft.com/office/powerpoint/2010/main" val="267034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133</TotalTime>
  <Words>163</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Stencil</vt:lpstr>
      <vt:lpstr>Trebuchet MS</vt:lpstr>
      <vt:lpstr>Wingdings 3</vt:lpstr>
      <vt:lpstr>Ion Boardroom</vt:lpstr>
      <vt:lpstr>Single Family - Price Reduction!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$1,500 Agent Bonus!</dc:title>
  <dc:creator>CVH360</dc:creator>
  <cp:lastModifiedBy>A. Thomas Price</cp:lastModifiedBy>
  <cp:revision>37</cp:revision>
  <dcterms:created xsi:type="dcterms:W3CDTF">2006-08-16T00:00:00Z</dcterms:created>
  <dcterms:modified xsi:type="dcterms:W3CDTF">2017-09-12T19:38:38Z</dcterms:modified>
</cp:coreProperties>
</file>