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124" y="-156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30" y="684"/>
            <a:ext cx="7313136" cy="486058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Are you looking for a beautiful home with a gourmet kitchen and large open spaces that has all the custom features? Then welcome home to 103 Salt Meadow Lane!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home boasts of custom paint, new carpet, hard wood flooring, gas cook-top and stainless appliances, large granite island/bar, can lights, custom designed wood shelving in closet, huge master bedroom and bath.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had entire house wired for Ethernet! Back yard is private, professionally landscaped with composite deck, privacy fence and pond....Pictures are worth a thousand words!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Loaded With Updates In Blackberry Creek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103 Salt Meadow Lane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Blackberry Creek :: 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17019421 :: $275,000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3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2" y="5011201"/>
            <a:ext cx="1828259" cy="121522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" y="7721265"/>
            <a:ext cx="1826791" cy="121478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66102"/>
            <a:ext cx="1828800" cy="1215269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138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 Salt Meadow Lane Blackberry Creek :: Summerville, SC 29483 MLS# 17019421 :: $275,000 4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54</cp:revision>
  <dcterms:created xsi:type="dcterms:W3CDTF">2006-08-16T00:00:00Z</dcterms:created>
  <dcterms:modified xsi:type="dcterms:W3CDTF">2017-11-13T21:22:42Z</dcterms:modified>
</cp:coreProperties>
</file>