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60" y="-175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9/23/2017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gif"/><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9002925"/>
            <a:ext cx="1562527" cy="71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4045677"/>
            <a:ext cx="7772400" cy="1423998"/>
          </a:xfrm>
        </p:spPr>
        <p:txBody>
          <a:bodyPr>
            <a:noAutofit/>
          </a:bodyPr>
          <a:lstStyle/>
          <a:p>
            <a:r>
              <a:rPr lang="en-US" sz="28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103 Sherry Court</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it-IT"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Summerville</a:t>
            </a:r>
            <a:br>
              <a:rPr lang="it-IT"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it-IT"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17019237 ~ $312,500</a:t>
            </a:r>
            <a:endParaRPr lang="en-US" sz="1400" dirty="0">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5469674"/>
            <a:ext cx="7772400" cy="3533250"/>
          </a:xfrm>
        </p:spPr>
        <p:txBody>
          <a:bodyPr anchor="ctr">
            <a:noAutofit/>
          </a:bodyPr>
          <a:lstStyle/>
          <a:p>
            <a:r>
              <a:rPr lang="en-US" sz="1600" b="1" dirty="0">
                <a:solidFill>
                  <a:schemeClr val="tx1"/>
                </a:solidFill>
                <a:latin typeface="Georgia" panose="02040502050405020303" pitchFamily="18" charset="0"/>
                <a:cs typeface="Microsoft Sans Serif" panose="020B0604020202020204" pitchFamily="34" charset="0"/>
              </a:rPr>
              <a:t>As you drive up to this home with its long, driveway and lovely landscaping, you know something special is awaiting you inside. When you enter those soaring ceilings with light pouring in from those picture windows greets you. Look around and see the accented wood/gas fireplace with the built-ins on the sides and new carpet. Then check out the updated eat-in kitchen with the stunning butcher block counters, SS appliances and lots of lighting! Kitchen leads to a huge screened-in porch. The formal dining room also has new carpet. The downstairs Master has a tray ceiling and the Master bath has double sinks, Jacuzzi tub, separate shower and a large walk in closet. Upstairs has a loft area with a lighted storage area, an updated bath and 3 large bedrooms. Ask for the long list of upgrades!</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00200" y="999795"/>
            <a:ext cx="4572001" cy="3045881"/>
          </a:xfrm>
          <a:prstGeom prst="rect">
            <a:avLst/>
          </a:prstGeom>
          <a:noFill/>
          <a:ln w="28575">
            <a:noFill/>
            <a:miter lim="800000"/>
            <a:headEnd/>
            <a:tailEnd/>
          </a:ln>
          <a:effectLst>
            <a:innerShdw blurRad="114300">
              <a:prstClr val="black"/>
            </a:inn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5076190" y="9012156"/>
            <a:ext cx="2764028" cy="707886"/>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Liz &amp; Bob Simonds</a:t>
            </a:r>
          </a:p>
          <a:p>
            <a:pPr algn="ctr"/>
            <a:r>
              <a:rPr lang="en-US" sz="1200" dirty="0">
                <a:latin typeface="Georgia" panose="02040502050405020303" pitchFamily="18" charset="0"/>
                <a:cs typeface="Microsoft Sans Serif" panose="020B0604020202020204" pitchFamily="34" charset="0"/>
              </a:rPr>
              <a:t>843-261-7138 O | 843-437-9696 M</a:t>
            </a:r>
            <a:br>
              <a:rPr lang="en-US" sz="1200" dirty="0">
                <a:latin typeface="Georgia" panose="02040502050405020303" pitchFamily="18" charset="0"/>
                <a:cs typeface="Microsoft Sans Serif" panose="020B0604020202020204" pitchFamily="34" charset="0"/>
              </a:rPr>
            </a:br>
            <a:r>
              <a:rPr lang="en-US" sz="1200" dirty="0">
                <a:latin typeface="Georgia" panose="02040502050405020303" pitchFamily="18" charset="0"/>
                <a:cs typeface="Microsoft Sans Serif" panose="020B0604020202020204" pitchFamily="34" charset="0"/>
              </a:rPr>
              <a:t>lizandbob@agentownedrealty.com</a:t>
            </a:r>
          </a:p>
        </p:txBody>
      </p:sp>
      <p:sp>
        <p:nvSpPr>
          <p:cNvPr id="9" name="Rectangle 8"/>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Premier Group, Inc. | 141 A N. Main St | Summerville, SC 29483</a:t>
            </a:r>
          </a:p>
        </p:txBody>
      </p:sp>
      <p:sp>
        <p:nvSpPr>
          <p:cNvPr id="10" name="Down Ribbon 9"/>
          <p:cNvSpPr/>
          <p:nvPr/>
        </p:nvSpPr>
        <p:spPr>
          <a:xfrm>
            <a:off x="1600199" y="25400"/>
            <a:ext cx="4572002" cy="914400"/>
          </a:xfrm>
          <a:prstGeom prst="ribbon">
            <a:avLst>
              <a:gd name="adj1" fmla="val 16667"/>
              <a:gd name="adj2" fmla="val 73983"/>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latin typeface="Gabriola" panose="04040605051002020D02" pitchFamily="82" charset="0"/>
              </a:rPr>
              <a:t>$1000 Bonus</a:t>
            </a:r>
            <a:br>
              <a:rPr lang="en-US" sz="2400" b="1" i="1" dirty="0">
                <a:solidFill>
                  <a:schemeClr val="tx1"/>
                </a:solidFill>
                <a:latin typeface="Gabriola" panose="04040605051002020D02" pitchFamily="82" charset="0"/>
              </a:rPr>
            </a:br>
            <a:r>
              <a:rPr lang="en-US" b="1" i="1" dirty="0">
                <a:solidFill>
                  <a:schemeClr val="tx1"/>
                </a:solidFill>
                <a:latin typeface="Gabriola" panose="04040605051002020D02" pitchFamily="82" charset="0"/>
              </a:rPr>
              <a:t>with a Ratified Contract by 10/06/17!</a:t>
            </a:r>
            <a:endParaRPr lang="en-US" sz="2400" b="1" i="1" dirty="0">
              <a:solidFill>
                <a:schemeClr val="tx1"/>
              </a:solidFill>
              <a:latin typeface="Gabriola" panose="04040605051002020D02" pitchFamily="82"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6194" y="4555274"/>
            <a:ext cx="1371600" cy="914400"/>
          </a:xfrm>
          <a:prstGeom prst="rect">
            <a:avLst/>
          </a:prstGeom>
          <a:effectLst>
            <a:innerShdw blurRad="114300">
              <a:prstClr val="black"/>
            </a:innerShdw>
          </a:effec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6194" y="2308480"/>
            <a:ext cx="1371600" cy="914400"/>
          </a:xfrm>
          <a:prstGeom prst="rect">
            <a:avLst/>
          </a:prstGeom>
          <a:effectLst>
            <a:innerShdw blurRad="114300">
              <a:prstClr val="black"/>
            </a:innerShdw>
          </a:effectLst>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686" y="4555274"/>
            <a:ext cx="1371600" cy="914400"/>
          </a:xfrm>
          <a:prstGeom prst="rect">
            <a:avLst/>
          </a:prstGeom>
          <a:effectLst>
            <a:innerShdw blurRad="114300">
              <a:prstClr val="black"/>
            </a:innerShdw>
          </a:effectLst>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6194" y="1185083"/>
            <a:ext cx="1371600" cy="914400"/>
          </a:xfrm>
          <a:prstGeom prst="rect">
            <a:avLst/>
          </a:prstGeom>
          <a:effectLst>
            <a:innerShdw blurRad="114300">
              <a:prstClr val="black"/>
            </a:innerShdw>
          </a:effectLst>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686" y="3431877"/>
            <a:ext cx="1371600" cy="914400"/>
          </a:xfrm>
          <a:prstGeom prst="rect">
            <a:avLst/>
          </a:prstGeom>
          <a:effectLst>
            <a:innerShdw blurRad="114300">
              <a:prstClr val="black"/>
            </a:innerShdw>
          </a:effectLst>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686" y="61686"/>
            <a:ext cx="1371600" cy="914400"/>
          </a:xfrm>
          <a:prstGeom prst="rect">
            <a:avLst/>
          </a:prstGeom>
          <a:effectLst>
            <a:innerShdw blurRad="114300">
              <a:prstClr val="black"/>
            </a:innerShdw>
          </a:effectLst>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686" y="1185083"/>
            <a:ext cx="1371600" cy="914400"/>
          </a:xfrm>
          <a:prstGeom prst="rect">
            <a:avLst/>
          </a:prstGeom>
          <a:effectLst>
            <a:innerShdw blurRad="114300">
              <a:prstClr val="black"/>
            </a:innerShdw>
          </a:effectLst>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56194" y="3431877"/>
            <a:ext cx="1371600" cy="914400"/>
          </a:xfrm>
          <a:prstGeom prst="rect">
            <a:avLst/>
          </a:prstGeom>
          <a:effectLst>
            <a:innerShdw blurRad="114300">
              <a:prstClr val="black"/>
            </a:innerShdw>
          </a:effectLst>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39114" y="61686"/>
            <a:ext cx="1371600" cy="914400"/>
          </a:xfrm>
          <a:prstGeom prst="rect">
            <a:avLst/>
          </a:prstGeom>
          <a:effectLst>
            <a:innerShdw blurRad="114300">
              <a:prstClr val="black"/>
            </a:innerShdw>
          </a:effectLst>
        </p:spPr>
      </p:pic>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686" y="2308480"/>
            <a:ext cx="1371600" cy="914400"/>
          </a:xfrm>
          <a:prstGeom prst="rect">
            <a:avLst/>
          </a:prstGeom>
          <a:effectLst>
            <a:innerShdw blurRad="114300">
              <a:prstClr val="black"/>
            </a:innerShdw>
          </a:effec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188</Words>
  <Application>Microsoft Office PowerPoint</Application>
  <PresentationFormat>Custom</PresentationFormat>
  <Paragraphs>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103 Sherry Court Summerville MLS# 17019237 ~ $312,500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21</cp:revision>
  <dcterms:created xsi:type="dcterms:W3CDTF">2006-08-16T00:00:00Z</dcterms:created>
  <dcterms:modified xsi:type="dcterms:W3CDTF">2017-09-23T14:32:15Z</dcterms:modified>
</cp:coreProperties>
</file>