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4/7/2016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86200" y="647446"/>
            <a:ext cx="3916979" cy="2514600"/>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103 Tea Farm Way</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Nelliefield Plantation</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Wando, SC </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29492</a:t>
            </a:r>
            <a:b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a:t>
            </a: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15025856</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$289,000</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Bonus Room</a:t>
            </a:r>
            <a:b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2,129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85795" y="3124912"/>
            <a:ext cx="7611604" cy="3160583"/>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Beautiful ranch in </a:t>
            </a:r>
            <a:r>
              <a:rPr lang="en-US" sz="1400" dirty="0" err="1">
                <a:solidFill>
                  <a:schemeClr val="tx1"/>
                </a:solidFill>
                <a:latin typeface="Georgia" panose="02040502050405020303" pitchFamily="18" charset="0"/>
                <a:cs typeface="Microsoft Sans Serif" panose="020B0604020202020204" pitchFamily="34" charset="0"/>
              </a:rPr>
              <a:t>Nelliefield</a:t>
            </a:r>
            <a:r>
              <a:rPr lang="en-US" sz="1400" dirty="0">
                <a:solidFill>
                  <a:schemeClr val="tx1"/>
                </a:solidFill>
                <a:latin typeface="Georgia" panose="02040502050405020303" pitchFamily="18" charset="0"/>
                <a:cs typeface="Microsoft Sans Serif" panose="020B0604020202020204" pitchFamily="34" charset="0"/>
              </a:rPr>
              <a:t> with a finished room over the garage. The home has an open floor plan for easy entertaining. Gorgeous foyer with rounded archways leading to spacious living room, kitchen, and dining area with dark Bamboo wood flooring. The kitchen has upgraded 42” cabinets, under mounted stainless sink, built-in microwave, Center Island with raised bar, deep pantry, with </a:t>
            </a:r>
            <a:r>
              <a:rPr lang="en-US" sz="1400" dirty="0" err="1">
                <a:solidFill>
                  <a:schemeClr val="tx1"/>
                </a:solidFill>
                <a:latin typeface="Georgia" panose="02040502050405020303" pitchFamily="18" charset="0"/>
                <a:cs typeface="Microsoft Sans Serif" panose="020B0604020202020204" pitchFamily="34" charset="0"/>
              </a:rPr>
              <a:t>Silestone</a:t>
            </a:r>
            <a:r>
              <a:rPr lang="en-US" sz="1400" dirty="0">
                <a:solidFill>
                  <a:schemeClr val="tx1"/>
                </a:solidFill>
                <a:latin typeface="Georgia" panose="02040502050405020303" pitchFamily="18" charset="0"/>
                <a:cs typeface="Microsoft Sans Serif" panose="020B0604020202020204" pitchFamily="34" charset="0"/>
              </a:rPr>
              <a:t> counter tops and French Doors leading to back patio. Master suite is split from the other two bedrooms with carpet, walk in closet and vaulted ceilings. Large master bath with garden tub and separate shower with glass enclosure. Main level features two other bedrooms, another full bath with tub/shower combo, and laundry room. This home also has a huge bonus room which could be used as a 4th bedroom, a den, media room, playroom, you name it! Home has high smooth ceilings, ceiling fans, storage, new paint in foyer, living room, dining and kitchen areas, with finished bonus room, large fenced backyard and so much more. Exterior of home is </a:t>
            </a:r>
            <a:r>
              <a:rPr lang="en-US" sz="1400" dirty="0" err="1">
                <a:solidFill>
                  <a:schemeClr val="tx1"/>
                </a:solidFill>
                <a:latin typeface="Georgia" panose="02040502050405020303" pitchFamily="18" charset="0"/>
                <a:cs typeface="Microsoft Sans Serif" panose="020B0604020202020204" pitchFamily="34" charset="0"/>
              </a:rPr>
              <a:t>Hardi</a:t>
            </a:r>
            <a:r>
              <a:rPr lang="en-US" sz="1400" dirty="0">
                <a:solidFill>
                  <a:schemeClr val="tx1"/>
                </a:solidFill>
                <a:latin typeface="Georgia" panose="02040502050405020303" pitchFamily="18" charset="0"/>
                <a:cs typeface="Microsoft Sans Serif" panose="020B0604020202020204" pitchFamily="34" charset="0"/>
              </a:rPr>
              <a:t>-plank for easy maintenance. This home was built. </a:t>
            </a:r>
            <a:r>
              <a:rPr lang="en-US" sz="1400" dirty="0" err="1">
                <a:solidFill>
                  <a:schemeClr val="tx1"/>
                </a:solidFill>
                <a:latin typeface="Georgia" panose="02040502050405020303" pitchFamily="18" charset="0"/>
                <a:cs typeface="Microsoft Sans Serif" panose="020B0604020202020204" pitchFamily="34" charset="0"/>
              </a:rPr>
              <a:t>Nelliefield</a:t>
            </a:r>
            <a:r>
              <a:rPr lang="en-US" sz="1400" dirty="0">
                <a:solidFill>
                  <a:schemeClr val="tx1"/>
                </a:solidFill>
                <a:latin typeface="Georgia" panose="02040502050405020303" pitchFamily="18" charset="0"/>
                <a:cs typeface="Microsoft Sans Serif" panose="020B0604020202020204" pitchFamily="34" charset="0"/>
              </a:rPr>
              <a:t> offers a neighborhood pool, conveniently located near shopping and dining. Tax records show home as 1,600 sq. ft. but that doesn't include the FROG which is 439 sq. ft. for a total of 2,039.</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8097" y="647446"/>
            <a:ext cx="3852228" cy="22771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5397" y="26007"/>
            <a:ext cx="7772400" cy="523220"/>
          </a:xfrm>
          <a:prstGeom prst="rect">
            <a:avLst/>
          </a:prstGeom>
          <a:noFill/>
        </p:spPr>
        <p:txBody>
          <a:bodyPr wrap="square" lIns="91440" tIns="45720" rIns="91440" bIns="45720">
            <a:spAutoFit/>
          </a:bodyPr>
          <a:lstStyle/>
          <a:p>
            <a:pPr algn="ctr"/>
            <a:r>
              <a:rPr lang="en-US" sz="2800" b="1"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Open House ~ Sunday, </a:t>
            </a:r>
            <a:r>
              <a:rPr lang="en-US" sz="2800" b="1" dirty="0" smtClean="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April 10</a:t>
            </a:r>
            <a:r>
              <a:rPr lang="en-US" sz="2800" b="1" baseline="30000" dirty="0" smtClean="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th</a:t>
            </a:r>
            <a:r>
              <a:rPr lang="en-US" sz="2800" b="1" dirty="0" smtClean="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 ~ 1-3pm</a:t>
            </a:r>
            <a:endParaRPr lang="en-US" sz="2800" b="1" cap="none" spc="0"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220160" y="2404811"/>
            <a:ext cx="3728103" cy="461665"/>
          </a:xfrm>
          <a:prstGeom prst="rect">
            <a:avLst/>
          </a:prstGeom>
        </p:spPr>
        <p:txBody>
          <a:bodyPr wrap="square">
            <a:spAutoFit/>
          </a:bodyPr>
          <a:lstStyle/>
          <a:p>
            <a:pPr algn="ctr"/>
            <a:r>
              <a:rPr lang="en-US" sz="2400" b="1" i="1" dirty="0" smtClean="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a:t>
            </a:r>
            <a:r>
              <a:rPr lang="en-US" sz="2400" b="1" i="1" dirty="0" smtClean="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grpSp>
        <p:nvGrpSpPr>
          <p:cNvPr id="10" name="Group 9"/>
          <p:cNvGrpSpPr/>
          <p:nvPr/>
        </p:nvGrpSpPr>
        <p:grpSpPr>
          <a:xfrm>
            <a:off x="160645" y="6485782"/>
            <a:ext cx="7461904" cy="2439162"/>
            <a:chOff x="158096" y="6485782"/>
            <a:chExt cx="7461904" cy="2439162"/>
          </a:xfrm>
        </p:grpSpPr>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2400" y="6485782"/>
              <a:ext cx="3657600" cy="2436704"/>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8096" y="6485782"/>
              <a:ext cx="3657600" cy="2439162"/>
            </a:xfrm>
            <a:prstGeom prst="rect">
              <a:avLst/>
            </a:prstGeom>
          </p:spPr>
        </p:pic>
      </p:gr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304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103 Tea Farm Way  Nelliefield Plantation Wando, SC 29492 MLS# 15025856 $289,000  3 Bedrooms ▪ 2 Baths ▪ Bonus Room 2,129 sq. ft.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2016-04-07T16:53:21Z</dcterms:modified>
</cp:coreProperties>
</file>