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4/22/2016</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3765"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886200" y="647446"/>
            <a:ext cx="3916979" cy="2514600"/>
          </a:xfrm>
        </p:spPr>
        <p:txBody>
          <a:bodyPr anchor="t">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103 Tea Farm Way</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Nelliefield Plantation</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Wando, SC </a:t>
            </a:r>
            <a: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29492</a:t>
            </a:r>
            <a:b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a:t>
            </a: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15025856</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285,000</a:t>
            </a:r>
            <a: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Bedrooms ▪ 2 Baths ▪ Bonus Room</a:t>
            </a:r>
            <a:b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2,129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85795" y="3124912"/>
            <a:ext cx="7611604" cy="3160583"/>
          </a:xfrm>
        </p:spPr>
        <p:txBody>
          <a:bodyPr anchor="ctr">
            <a:noAutofit/>
          </a:bodyPr>
          <a:lstStyle/>
          <a:p>
            <a:r>
              <a:rPr lang="en-US" sz="1800" b="1" i="1" dirty="0" smtClean="0">
                <a:solidFill>
                  <a:schemeClr val="tx1"/>
                </a:solidFill>
                <a:latin typeface="Georgia" panose="02040502050405020303" pitchFamily="18" charset="0"/>
                <a:cs typeface="Microsoft Sans Serif" panose="020B0604020202020204" pitchFamily="34" charset="0"/>
              </a:rPr>
              <a:t>Home </a:t>
            </a:r>
            <a:r>
              <a:rPr lang="en-US" sz="1800" b="1" i="1" dirty="0">
                <a:solidFill>
                  <a:schemeClr val="tx1"/>
                </a:solidFill>
                <a:latin typeface="Georgia" panose="02040502050405020303" pitchFamily="18" charset="0"/>
                <a:cs typeface="Microsoft Sans Serif" panose="020B0604020202020204" pitchFamily="34" charset="0"/>
              </a:rPr>
              <a:t>will be taken off the market at end </a:t>
            </a:r>
            <a:r>
              <a:rPr lang="en-US" sz="1800" b="1" i="1">
                <a:solidFill>
                  <a:schemeClr val="tx1"/>
                </a:solidFill>
                <a:latin typeface="Georgia" panose="02040502050405020303" pitchFamily="18" charset="0"/>
                <a:cs typeface="Microsoft Sans Serif" panose="020B0604020202020204" pitchFamily="34" charset="0"/>
              </a:rPr>
              <a:t>of </a:t>
            </a:r>
            <a:r>
              <a:rPr lang="en-US" sz="1800" b="1" i="1" smtClean="0">
                <a:solidFill>
                  <a:schemeClr val="tx1"/>
                </a:solidFill>
                <a:latin typeface="Georgia" panose="02040502050405020303" pitchFamily="18" charset="0"/>
                <a:cs typeface="Microsoft Sans Serif" panose="020B0604020202020204" pitchFamily="34" charset="0"/>
              </a:rPr>
              <a:t>June</a:t>
            </a:r>
            <a:br>
              <a:rPr lang="en-US" sz="1800" b="1" i="1" smtClean="0">
                <a:solidFill>
                  <a:schemeClr val="tx1"/>
                </a:solidFill>
                <a:latin typeface="Georgia" panose="02040502050405020303" pitchFamily="18" charset="0"/>
                <a:cs typeface="Microsoft Sans Serif" panose="020B0604020202020204" pitchFamily="34" charset="0"/>
              </a:rPr>
            </a:br>
            <a:r>
              <a:rPr lang="en-US" sz="1800" b="1" i="1" smtClean="0">
                <a:solidFill>
                  <a:schemeClr val="tx1"/>
                </a:solidFill>
                <a:latin typeface="Georgia" panose="02040502050405020303" pitchFamily="18" charset="0"/>
                <a:cs typeface="Microsoft Sans Serif" panose="020B0604020202020204" pitchFamily="34" charset="0"/>
              </a:rPr>
              <a:t>if </a:t>
            </a:r>
            <a:r>
              <a:rPr lang="en-US" sz="1800" b="1" i="1" dirty="0">
                <a:solidFill>
                  <a:schemeClr val="tx1"/>
                </a:solidFill>
                <a:latin typeface="Georgia" panose="02040502050405020303" pitchFamily="18" charset="0"/>
                <a:cs typeface="Microsoft Sans Serif" panose="020B0604020202020204" pitchFamily="34" charset="0"/>
              </a:rPr>
              <a:t>not under contract. </a:t>
            </a:r>
            <a:endParaRPr lang="en-US" sz="1800" b="1" i="1" dirty="0" smtClean="0">
              <a:solidFill>
                <a:schemeClr val="tx1"/>
              </a:solidFill>
              <a:latin typeface="Georgia" panose="02040502050405020303" pitchFamily="18" charset="0"/>
              <a:cs typeface="Microsoft Sans Serif" panose="020B0604020202020204" pitchFamily="34" charset="0"/>
            </a:endParaRPr>
          </a:p>
          <a:p>
            <a:endParaRPr lang="en-US" sz="1600" dirty="0">
              <a:solidFill>
                <a:schemeClr val="tx1"/>
              </a:solidFill>
              <a:latin typeface="Georgia" panose="02040502050405020303" pitchFamily="18" charset="0"/>
              <a:cs typeface="Microsoft Sans Serif" panose="020B0604020202020204" pitchFamily="34" charset="0"/>
            </a:endParaRPr>
          </a:p>
          <a:p>
            <a:r>
              <a:rPr lang="en-US" sz="1600" dirty="0" smtClean="0">
                <a:solidFill>
                  <a:schemeClr val="tx1"/>
                </a:solidFill>
                <a:latin typeface="Georgia" panose="02040502050405020303" pitchFamily="18" charset="0"/>
                <a:cs typeface="Microsoft Sans Serif" panose="020B0604020202020204" pitchFamily="34" charset="0"/>
              </a:rPr>
              <a:t>This </a:t>
            </a:r>
            <a:r>
              <a:rPr lang="en-US" sz="1600" dirty="0">
                <a:solidFill>
                  <a:schemeClr val="tx1"/>
                </a:solidFill>
                <a:latin typeface="Georgia" panose="02040502050405020303" pitchFamily="18" charset="0"/>
                <a:cs typeface="Microsoft Sans Serif" panose="020B0604020202020204" pitchFamily="34" charset="0"/>
              </a:rPr>
              <a:t>is the lowest priced home in </a:t>
            </a:r>
            <a:r>
              <a:rPr lang="en-US" sz="1600" dirty="0" err="1">
                <a:solidFill>
                  <a:schemeClr val="tx1"/>
                </a:solidFill>
                <a:latin typeface="Georgia" panose="02040502050405020303" pitchFamily="18" charset="0"/>
                <a:cs typeface="Microsoft Sans Serif" panose="020B0604020202020204" pitchFamily="34" charset="0"/>
              </a:rPr>
              <a:t>Nelliefield</a:t>
            </a:r>
            <a:r>
              <a:rPr lang="en-US" sz="1600" dirty="0">
                <a:solidFill>
                  <a:schemeClr val="tx1"/>
                </a:solidFill>
                <a:latin typeface="Georgia" panose="02040502050405020303" pitchFamily="18" charset="0"/>
                <a:cs typeface="Microsoft Sans Serif" panose="020B0604020202020204" pitchFamily="34" charset="0"/>
              </a:rPr>
              <a:t>. It is a beautiful ranch with a FROG. The home has an open floor plan with spacious living room, kitchen and dining area open. Dark Bamboo flooring in foyer, great room, kitchen and dining areas. The kitchen has upgraded 42” cabinets, built-in microwave, center island with raised bar, and solid surface, </a:t>
            </a:r>
            <a:r>
              <a:rPr lang="en-US" sz="1600" dirty="0" err="1">
                <a:solidFill>
                  <a:schemeClr val="tx1"/>
                </a:solidFill>
                <a:latin typeface="Georgia" panose="02040502050405020303" pitchFamily="18" charset="0"/>
                <a:cs typeface="Microsoft Sans Serif" panose="020B0604020202020204" pitchFamily="34" charset="0"/>
              </a:rPr>
              <a:t>Silestone</a:t>
            </a:r>
            <a:r>
              <a:rPr lang="en-US" sz="1600" dirty="0">
                <a:solidFill>
                  <a:schemeClr val="tx1"/>
                </a:solidFill>
                <a:latin typeface="Georgia" panose="02040502050405020303" pitchFamily="18" charset="0"/>
                <a:cs typeface="Microsoft Sans Serif" panose="020B0604020202020204" pitchFamily="34" charset="0"/>
              </a:rPr>
              <a:t>, counter tops. French doors leading to fenced back yard. Vaulted smooth ceilings. Upstairs FROG is finished with a closet and could be used as a 4th bedroom, upstairs playroom/den for the kids, whatever you need! Tax records show home as 1,600 sf ft. but that doesn’t include the FROG which is 439sq. ft. for a total of 2,039.</a:t>
            </a:r>
            <a:endParaRPr lang="en-US" sz="16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8097" y="647446"/>
            <a:ext cx="3852228" cy="227717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a:t>
            </a:r>
            <a:r>
              <a:rPr lang="en-US" sz="1600" b="1" dirty="0" smtClean="0">
                <a:latin typeface="Georgia" panose="02040502050405020303" pitchFamily="18" charset="0"/>
                <a:cs typeface="Microsoft Sans Serif" panose="020B0604020202020204" pitchFamily="34" charset="0"/>
              </a:rPr>
              <a:t>Nipper, </a:t>
            </a:r>
            <a:r>
              <a:rPr lang="en-US" sz="1200" dirty="0" smtClean="0">
                <a:latin typeface="Georgia" panose="02040502050405020303" pitchFamily="18" charset="0"/>
                <a:cs typeface="Microsoft Sans Serif" panose="020B0604020202020204" pitchFamily="34" charset="0"/>
              </a:rPr>
              <a:t>Realtor</a:t>
            </a:r>
            <a:r>
              <a:rPr lang="en-US" sz="1200" dirty="0">
                <a:latin typeface="Georgia" panose="02040502050405020303" pitchFamily="18" charset="0"/>
                <a:cs typeface="Microsoft Sans Serif" panose="020B0604020202020204" pitchFamily="34" charset="0"/>
              </a:rPr>
              <a:t>®</a:t>
            </a:r>
          </a:p>
          <a:p>
            <a:pPr algn="ctr"/>
            <a:r>
              <a:rPr lang="en-US" sz="1200" dirty="0">
                <a:latin typeface="Georgia" panose="02040502050405020303" pitchFamily="18" charset="0"/>
                <a:cs typeface="Microsoft Sans Serif" panose="020B0604020202020204" pitchFamily="34" charset="0"/>
              </a:rPr>
              <a:t>(843) </a:t>
            </a:r>
            <a:r>
              <a:rPr lang="en-US" sz="1200" dirty="0" smtClean="0">
                <a:latin typeface="Georgia" panose="02040502050405020303" pitchFamily="18" charset="0"/>
                <a:cs typeface="Microsoft Sans Serif" panose="020B0604020202020204" pitchFamily="34" charset="0"/>
              </a:rPr>
              <a:t>478-1800 | jen@AgentOwned.com</a:t>
            </a:r>
            <a:endParaRPr lang="en-US" sz="1200" dirty="0">
              <a:latin typeface="Georgia" panose="02040502050405020303" pitchFamily="18" charset="0"/>
              <a:cs typeface="Microsoft Sans Serif" panose="020B0604020202020204" pitchFamily="34" charset="0"/>
            </a:endParaRP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505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5397" y="26007"/>
            <a:ext cx="7772400" cy="553998"/>
          </a:xfrm>
          <a:prstGeom prst="rect">
            <a:avLst/>
          </a:prstGeom>
          <a:noFill/>
        </p:spPr>
        <p:txBody>
          <a:bodyPr wrap="square" lIns="91440" tIns="45720" rIns="91440" bIns="45720">
            <a:spAutoFit/>
          </a:bodyPr>
          <a:lstStyle/>
          <a:p>
            <a:pPr algn="ctr"/>
            <a:r>
              <a:rPr lang="en-US" sz="3000" b="1" i="1" dirty="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Final Reduction to $285,000</a:t>
            </a:r>
            <a:endParaRPr lang="en-US" sz="3000" b="1" i="1" cap="none" spc="0" dirty="0">
              <a:ln w="12700">
                <a:solidFill>
                  <a:schemeClr val="tx2">
                    <a:satMod val="155000"/>
                  </a:schemeClr>
                </a:solid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3762075" y="2462960"/>
            <a:ext cx="3728103" cy="461665"/>
          </a:xfrm>
          <a:prstGeom prst="rect">
            <a:avLst/>
          </a:prstGeom>
        </p:spPr>
        <p:txBody>
          <a:bodyPr wrap="square">
            <a:spAutoFit/>
          </a:bodyPr>
          <a:lstStyle/>
          <a:p>
            <a:pPr algn="ctr"/>
            <a:r>
              <a:rPr lang="en-US" sz="2400" b="1" i="1" dirty="0" smtClean="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Just Reduced!</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grpSp>
        <p:nvGrpSpPr>
          <p:cNvPr id="10" name="Group 9"/>
          <p:cNvGrpSpPr/>
          <p:nvPr/>
        </p:nvGrpSpPr>
        <p:grpSpPr>
          <a:xfrm>
            <a:off x="160645" y="6485782"/>
            <a:ext cx="7461904" cy="2439162"/>
            <a:chOff x="158096" y="6485782"/>
            <a:chExt cx="7461904" cy="2439162"/>
          </a:xfrm>
        </p:grpSpPr>
        <p:pic>
          <p:nvPicPr>
            <p:cNvPr id="22"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62400" y="6485782"/>
              <a:ext cx="3657600" cy="2436704"/>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8096" y="6485782"/>
              <a:ext cx="3657600" cy="2439162"/>
            </a:xfrm>
            <a:prstGeom prst="rect">
              <a:avLst/>
            </a:prstGeom>
          </p:spPr>
        </p:pic>
      </p:grpSp>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57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103 Tea Farm Way  Nelliefield Plantation Wando, SC 29492 MLS# 15025856 $285,000  3 Bedrooms ▪ 2 Baths ▪ Bonus Room 2,129 sq. ft.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2016-04-22T17:07:43Z</dcterms:modified>
</cp:coreProperties>
</file>