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AF80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8" d="100"/>
          <a:sy n="48" d="100"/>
        </p:scale>
        <p:origin x="2220" y="60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10/26/2015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10/26/2015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10/26/2015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10/26/2015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10/26/2015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10/26/2015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10/26/2015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10/26/2015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10/26/2015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10/26/2015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10/26/2015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10/26/2015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7" Type="http://schemas.openxmlformats.org/officeDocument/2006/relationships/image" Target="../media/image6.jpe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540" y="0"/>
            <a:ext cx="7772400" cy="10058400"/>
          </a:xfrm>
          <a:prstGeom prst="rect">
            <a:avLst/>
          </a:prstGeom>
          <a:gradFill>
            <a:gsLst>
              <a:gs pos="0">
                <a:schemeClr val="tx2"/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bg1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03765" y="9123605"/>
            <a:ext cx="1562527" cy="7154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86200" y="647446"/>
            <a:ext cx="3916979" cy="2514600"/>
          </a:xfrm>
        </p:spPr>
        <p:txBody>
          <a:bodyPr anchor="t">
            <a:noAutofit/>
          </a:bodyPr>
          <a:lstStyle/>
          <a:p>
            <a:r>
              <a:rPr lang="en-US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  <a:t>103 Tea Farm Way</a:t>
            </a:r>
            <a:br>
              <a:rPr lang="en-US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</a:br>
            <a:r>
              <a:rPr lang="en-US" sz="2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  <a:t/>
            </a:r>
            <a:br>
              <a:rPr lang="en-US" sz="2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</a:br>
            <a:r>
              <a:rPr lang="en-US" sz="17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  <a:t>Nelliefield Plantation</a:t>
            </a:r>
            <a:br>
              <a:rPr lang="en-US" sz="17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</a:br>
            <a:r>
              <a:rPr lang="en-US" sz="17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  <a:t>Wando, SC </a:t>
            </a:r>
            <a:r>
              <a:rPr lang="en-US" sz="17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  <a:t>29492</a:t>
            </a:r>
            <a:br>
              <a:rPr lang="en-US" sz="17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</a:br>
            <a:r>
              <a:rPr lang="en-US" sz="17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  <a:t>MLS</a:t>
            </a:r>
            <a:r>
              <a:rPr lang="en-US" sz="17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  <a:t># 15025856</a:t>
            </a:r>
            <a:br>
              <a:rPr lang="en-US" sz="17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</a:br>
            <a:r>
              <a:rPr lang="en-US" sz="17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  <a:t>$</a:t>
            </a:r>
            <a:r>
              <a:rPr lang="en-US" sz="17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  <a:t>309,000</a:t>
            </a:r>
            <a:br>
              <a:rPr lang="en-US" sz="17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</a:br>
            <a:r>
              <a:rPr lang="en-US" sz="1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  <a:t/>
            </a:r>
            <a:br>
              <a:rPr lang="en-US" sz="1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</a:br>
            <a:r>
              <a:rPr lang="en-US" sz="14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  <a:t>3 Bedrooms ▪ 2 Baths ▪ Bonus Room</a:t>
            </a:r>
            <a:br>
              <a:rPr lang="en-US" sz="14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</a:br>
            <a:r>
              <a:rPr lang="en-US" sz="14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  <a:t>2,129 sq. ft.</a:t>
            </a:r>
            <a:endParaRPr lang="en-US" sz="105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 panose="02040502050405020303" pitchFamily="18" charset="0"/>
              <a:cs typeface="Microsoft Sans Serif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95" y="3124912"/>
            <a:ext cx="7611604" cy="3160583"/>
          </a:xfrm>
        </p:spPr>
        <p:txBody>
          <a:bodyPr anchor="ctr">
            <a:noAutofit/>
          </a:bodyPr>
          <a:lstStyle/>
          <a:p>
            <a:r>
              <a:rPr lang="en-US" sz="1600" dirty="0" smtClean="0">
                <a:solidFill>
                  <a:schemeClr val="tx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Beautiful </a:t>
            </a:r>
            <a:r>
              <a:rPr lang="en-US" sz="1600" dirty="0">
                <a:solidFill>
                  <a:schemeClr val="tx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one story Alston Plan with an open </a:t>
            </a:r>
            <a:r>
              <a:rPr lang="en-US" sz="1600" dirty="0" smtClean="0">
                <a:solidFill>
                  <a:schemeClr val="tx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floorplan </a:t>
            </a:r>
            <a:r>
              <a:rPr lang="en-US" sz="1600" dirty="0">
                <a:solidFill>
                  <a:schemeClr val="tx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for easy entertaining. </a:t>
            </a:r>
            <a:r>
              <a:rPr lang="en-US" sz="1600" dirty="0" smtClean="0">
                <a:solidFill>
                  <a:schemeClr val="tx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Gorgeous dark wood flooring in foyer, hallway, living room and kitchen. </a:t>
            </a:r>
            <a:r>
              <a:rPr lang="en-US" sz="1600" dirty="0">
                <a:solidFill>
                  <a:schemeClr val="tx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The kitchen </a:t>
            </a:r>
            <a:r>
              <a:rPr lang="en-US" sz="1600" dirty="0" smtClean="0">
                <a:solidFill>
                  <a:schemeClr val="tx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has </a:t>
            </a:r>
            <a:r>
              <a:rPr lang="en-US" sz="1600" dirty="0">
                <a:solidFill>
                  <a:schemeClr val="tx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upgraded 42” </a:t>
            </a:r>
            <a:r>
              <a:rPr lang="en-US" sz="1600" dirty="0" smtClean="0">
                <a:solidFill>
                  <a:schemeClr val="tx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wood cabinets, </a:t>
            </a:r>
            <a:r>
              <a:rPr lang="en-US" sz="1600" dirty="0">
                <a:solidFill>
                  <a:schemeClr val="tx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Center Island with raised </a:t>
            </a:r>
            <a:r>
              <a:rPr lang="en-US" sz="1600" dirty="0" smtClean="0">
                <a:solidFill>
                  <a:schemeClr val="tx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bar, Silestone </a:t>
            </a:r>
            <a:r>
              <a:rPr lang="en-US" sz="1600" dirty="0">
                <a:solidFill>
                  <a:schemeClr val="tx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counter tops and French </a:t>
            </a:r>
            <a:r>
              <a:rPr lang="en-US" sz="1600" dirty="0" smtClean="0">
                <a:solidFill>
                  <a:schemeClr val="tx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Doors. Master </a:t>
            </a:r>
            <a:r>
              <a:rPr lang="en-US" sz="1600" dirty="0">
                <a:solidFill>
                  <a:schemeClr val="tx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suite is split from the </a:t>
            </a:r>
            <a:r>
              <a:rPr lang="en-US" sz="1600" dirty="0" smtClean="0">
                <a:solidFill>
                  <a:schemeClr val="tx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other </a:t>
            </a:r>
            <a:r>
              <a:rPr lang="en-US" sz="1600" dirty="0">
                <a:solidFill>
                  <a:schemeClr val="tx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bedrooms with </a:t>
            </a:r>
            <a:r>
              <a:rPr lang="en-US" sz="1600" dirty="0" smtClean="0">
                <a:solidFill>
                  <a:schemeClr val="tx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master bath featuring a </a:t>
            </a:r>
            <a:r>
              <a:rPr lang="en-US" sz="1600" dirty="0">
                <a:solidFill>
                  <a:schemeClr val="tx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garden tub and separate shower with glass enclosure. Main level </a:t>
            </a:r>
            <a:r>
              <a:rPr lang="en-US" sz="1600" dirty="0" smtClean="0">
                <a:solidFill>
                  <a:schemeClr val="tx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 has two </a:t>
            </a:r>
            <a:r>
              <a:rPr lang="en-US" sz="1600" dirty="0">
                <a:solidFill>
                  <a:schemeClr val="tx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other bedrooms, another full bath with tub/shower combo, and </a:t>
            </a:r>
            <a:r>
              <a:rPr lang="en-US" sz="1600" dirty="0" smtClean="0">
                <a:solidFill>
                  <a:schemeClr val="tx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laundry </a:t>
            </a:r>
            <a:r>
              <a:rPr lang="en-US" sz="1600" dirty="0">
                <a:solidFill>
                  <a:schemeClr val="tx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room. </a:t>
            </a:r>
            <a:r>
              <a:rPr lang="en-US" sz="1600" dirty="0" smtClean="0">
                <a:solidFill>
                  <a:schemeClr val="tx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Huge </a:t>
            </a:r>
            <a:r>
              <a:rPr lang="en-US" sz="1600" dirty="0">
                <a:solidFill>
                  <a:schemeClr val="tx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bonus room which could </a:t>
            </a:r>
            <a:r>
              <a:rPr lang="en-US" sz="1600" dirty="0" smtClean="0">
                <a:solidFill>
                  <a:schemeClr val="tx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be </a:t>
            </a:r>
            <a:r>
              <a:rPr lang="en-US" sz="1600" dirty="0">
                <a:solidFill>
                  <a:schemeClr val="tx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a 4th bedroom, an upstairs den, media room, you name it! H</a:t>
            </a:r>
            <a:r>
              <a:rPr lang="en-US" sz="1600" dirty="0" smtClean="0">
                <a:solidFill>
                  <a:schemeClr val="tx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igh </a:t>
            </a:r>
            <a:r>
              <a:rPr lang="en-US" sz="1600" dirty="0">
                <a:solidFill>
                  <a:schemeClr val="tx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smooth ceilings, ceiling fans, </a:t>
            </a:r>
            <a:r>
              <a:rPr lang="en-US" sz="1600" dirty="0" smtClean="0">
                <a:solidFill>
                  <a:schemeClr val="tx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storage,  2 car garage, </a:t>
            </a:r>
            <a:r>
              <a:rPr lang="en-US" sz="1600" dirty="0">
                <a:solidFill>
                  <a:schemeClr val="tx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large fenced backyard </a:t>
            </a:r>
            <a:r>
              <a:rPr lang="en-US" sz="1600" dirty="0" smtClean="0">
                <a:solidFill>
                  <a:schemeClr val="tx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and exterior </a:t>
            </a:r>
            <a:r>
              <a:rPr lang="en-US" sz="1600" dirty="0">
                <a:solidFill>
                  <a:schemeClr val="tx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of home is </a:t>
            </a:r>
            <a:r>
              <a:rPr lang="en-US" sz="1600" dirty="0" smtClean="0">
                <a:solidFill>
                  <a:schemeClr val="tx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Hardi-Plank </a:t>
            </a:r>
            <a:r>
              <a:rPr lang="en-US" sz="1600" dirty="0">
                <a:solidFill>
                  <a:schemeClr val="tx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for easy maintenance. 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58097" y="647446"/>
            <a:ext cx="3852228" cy="2277179"/>
          </a:xfrm>
          <a:prstGeom prst="rect">
            <a:avLst/>
          </a:prstGeom>
          <a:noFill/>
          <a:ln w="2857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6" name="Rectangle 5"/>
          <p:cNvSpPr/>
          <p:nvPr/>
        </p:nvSpPr>
        <p:spPr>
          <a:xfrm>
            <a:off x="0" y="9012156"/>
            <a:ext cx="7783195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b="1" dirty="0">
                <a:latin typeface="Georgia" panose="02040502050405020303" pitchFamily="18" charset="0"/>
                <a:cs typeface="Microsoft Sans Serif" panose="020B0604020202020204" pitchFamily="34" charset="0"/>
              </a:rPr>
              <a:t>Jennifer </a:t>
            </a:r>
            <a:r>
              <a:rPr lang="en-US" sz="1600" b="1" dirty="0" smtClean="0">
                <a:latin typeface="Georgia" panose="02040502050405020303" pitchFamily="18" charset="0"/>
                <a:cs typeface="Microsoft Sans Serif" panose="020B0604020202020204" pitchFamily="34" charset="0"/>
              </a:rPr>
              <a:t>Nipper, </a:t>
            </a:r>
            <a:r>
              <a:rPr lang="en-US" sz="1200" dirty="0" smtClean="0">
                <a:latin typeface="Georgia" panose="02040502050405020303" pitchFamily="18" charset="0"/>
                <a:cs typeface="Microsoft Sans Serif" panose="020B0604020202020204" pitchFamily="34" charset="0"/>
              </a:rPr>
              <a:t>Realtor</a:t>
            </a:r>
            <a:r>
              <a:rPr lang="en-US" sz="1200" dirty="0">
                <a:latin typeface="Georgia" panose="02040502050405020303" pitchFamily="18" charset="0"/>
                <a:cs typeface="Microsoft Sans Serif" panose="020B0604020202020204" pitchFamily="34" charset="0"/>
              </a:rPr>
              <a:t>®</a:t>
            </a:r>
          </a:p>
          <a:p>
            <a:pPr algn="ctr"/>
            <a:r>
              <a:rPr lang="en-US" sz="1200" dirty="0">
                <a:latin typeface="Georgia" panose="02040502050405020303" pitchFamily="18" charset="0"/>
                <a:cs typeface="Microsoft Sans Serif" panose="020B0604020202020204" pitchFamily="34" charset="0"/>
              </a:rPr>
              <a:t>(843) </a:t>
            </a:r>
            <a:r>
              <a:rPr lang="en-US" sz="1200" dirty="0" smtClean="0">
                <a:latin typeface="Georgia" panose="02040502050405020303" pitchFamily="18" charset="0"/>
                <a:cs typeface="Microsoft Sans Serif" panose="020B0604020202020204" pitchFamily="34" charset="0"/>
              </a:rPr>
              <a:t>478-1800 | jen@AgentOwned.com</a:t>
            </a:r>
            <a:endParaRPr lang="en-US" sz="1200" dirty="0">
              <a:latin typeface="Georgia" panose="02040502050405020303" pitchFamily="18" charset="0"/>
              <a:cs typeface="Microsoft Sans Serif" panose="020B0604020202020204" pitchFamily="34" charset="0"/>
            </a:endParaRPr>
          </a:p>
          <a:p>
            <a:pPr algn="ctr"/>
            <a:r>
              <a:rPr lang="en-US" sz="1200" dirty="0">
                <a:latin typeface="Georgia" panose="02040502050405020303" pitchFamily="18" charset="0"/>
                <a:cs typeface="Microsoft Sans Serif" panose="020B0604020202020204" pitchFamily="34" charset="0"/>
              </a:rPr>
              <a:t>www.AgentOwned.com</a:t>
            </a:r>
            <a:endParaRPr lang="en-US" sz="1050" dirty="0">
              <a:latin typeface="Georgia" panose="02040502050405020303" pitchFamily="18" charset="0"/>
              <a:cs typeface="Microsoft Sans Serif" panose="020B0604020202020204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0" y="9645728"/>
            <a:ext cx="7772400" cy="3231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800" dirty="0">
                <a:latin typeface="Georgia" panose="02040502050405020303" pitchFamily="18" charset="0"/>
                <a:cs typeface="Microsoft Sans Serif" panose="020B0604020202020204" pitchFamily="34" charset="0"/>
              </a:rPr>
              <a:t>The AgentOwned Realty Co | 824 Johnnie Dodds Blvd | Mt. Pleasant, SC 29464</a:t>
            </a:r>
          </a:p>
          <a:p>
            <a:pPr algn="ctr"/>
            <a:r>
              <a:rPr lang="en-US" sz="700" dirty="0">
                <a:latin typeface="Georgia" panose="02040502050405020303" pitchFamily="18" charset="0"/>
                <a:cs typeface="Microsoft Sans Serif" panose="020B0604020202020204" pitchFamily="34" charset="0"/>
              </a:rPr>
              <a:t>Real Estate • Mortgage • Insurance</a:t>
            </a: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85050" y="9012155"/>
            <a:ext cx="734950" cy="9383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1590" y="9720042"/>
            <a:ext cx="338358" cy="3383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Rectangle 10"/>
          <p:cNvSpPr/>
          <p:nvPr/>
        </p:nvSpPr>
        <p:spPr>
          <a:xfrm>
            <a:off x="5397" y="26007"/>
            <a:ext cx="7772400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2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3AF806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Narkisim" panose="020E0502050101010101" pitchFamily="34" charset="-79"/>
                <a:cs typeface="Narkisim" panose="020E0502050101010101" pitchFamily="34" charset="-79"/>
              </a:rPr>
              <a:t>Just Reduced to $309,000</a:t>
            </a:r>
            <a:endParaRPr lang="en-US" sz="32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3AF806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Narkisim" panose="020E0502050101010101" pitchFamily="34" charset="-79"/>
              <a:cs typeface="Narkisim" panose="020E0502050101010101" pitchFamily="34" charset="-79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-3803342" y="2057400"/>
            <a:ext cx="372810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i="1" dirty="0" smtClean="0">
                <a:ln w="12700">
                  <a:solidFill>
                    <a:srgbClr val="3AF806"/>
                  </a:solidFill>
                  <a:prstDash val="solid"/>
                </a:ln>
                <a:solidFill>
                  <a:srgbClr val="3AF806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Narkisim" panose="020E0502050101010101" pitchFamily="34" charset="-79"/>
                <a:cs typeface="Narkisim" panose="020E0502050101010101" pitchFamily="34" charset="-79"/>
              </a:rPr>
              <a:t>Just Reduced!</a:t>
            </a:r>
            <a:endParaRPr lang="en-US" sz="2400" i="1" dirty="0">
              <a:ln w="12700">
                <a:solidFill>
                  <a:srgbClr val="3AF806"/>
                </a:solidFill>
                <a:prstDash val="solid"/>
              </a:ln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grpSp>
        <p:nvGrpSpPr>
          <p:cNvPr id="10" name="Group 9"/>
          <p:cNvGrpSpPr/>
          <p:nvPr/>
        </p:nvGrpSpPr>
        <p:grpSpPr>
          <a:xfrm>
            <a:off x="160645" y="6485782"/>
            <a:ext cx="7461904" cy="2439162"/>
            <a:chOff x="158096" y="6485782"/>
            <a:chExt cx="7461904" cy="2439162"/>
          </a:xfrm>
        </p:grpSpPr>
        <p:pic>
          <p:nvPicPr>
            <p:cNvPr id="22" name="Picture 6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3962400" y="6485782"/>
              <a:ext cx="3657600" cy="2436704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</a:extLst>
          </p:spPr>
        </p:pic>
        <p:pic>
          <p:nvPicPr>
            <p:cNvPr id="5" name="Picture 4"/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58096" y="6485782"/>
              <a:ext cx="3657600" cy="2439162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6883232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195</TotalTime>
  <Words>182</Words>
  <Application>Microsoft Office PowerPoint</Application>
  <PresentationFormat>Custom</PresentationFormat>
  <Paragraphs>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Georgia</vt:lpstr>
      <vt:lpstr>Microsoft Sans Serif</vt:lpstr>
      <vt:lpstr>Narkisim</vt:lpstr>
      <vt:lpstr>Office Theme</vt:lpstr>
      <vt:lpstr>103 Tea Farm Way  Nelliefield Plantation Wando, SC 29492 MLS# 15025856 $309,000  3 Bedrooms ▪ 2 Baths ▪ Bonus Room 2,129 sq. ft.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</cp:lastModifiedBy>
  <cp:revision>44</cp:revision>
  <dcterms:created xsi:type="dcterms:W3CDTF">2006-08-16T00:00:00Z</dcterms:created>
  <dcterms:modified xsi:type="dcterms:W3CDTF">2015-10-26T19:20:25Z</dcterms:modified>
</cp:coreProperties>
</file>