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47446"/>
            <a:ext cx="3916979" cy="2514600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103 Tea Farm Way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 Plantation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29492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15025856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309,000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Bonus Room</a:t>
            </a:r>
            <a:b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2,129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95" y="3124912"/>
            <a:ext cx="7611604" cy="3160583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one story Alston Plan with an open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entertaining.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dark wood flooring in foyer, hallway, living room and kitchen.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has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upgraded 42”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wood cabinets,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Center Island with raised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bar, Silestone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counter tops and French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Doors. Master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suite is split from the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bedrooms with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featuring 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garden tub and separate shower with glass enclosure. Main level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has two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bedrooms, another full bath with tub/shower combo, and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laundry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room.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Huge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bonus room which could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4th bedroom, an upstairs den, media room, you name it! H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igh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smooth ceilings, ceiling fans,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storage,  2 car garage,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large fenced backyard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and exterior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of home is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Hardi-Plank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maintenance.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097" y="647446"/>
            <a:ext cx="3852228" cy="2277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Only Home For Sale </a:t>
            </a:r>
            <a:r>
              <a:rPr lang="en-US" sz="3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in </a:t>
            </a:r>
            <a:r>
              <a:rPr lang="en-US" sz="30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Nelliefield</a:t>
            </a:r>
            <a:r>
              <a:rPr lang="en-US" sz="3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 Plantation</a:t>
            </a:r>
            <a:endParaRPr lang="en-US" sz="30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3342" y="2057400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645" y="6485782"/>
            <a:ext cx="7461904" cy="2439162"/>
            <a:chOff x="158096" y="6485782"/>
            <a:chExt cx="7461904" cy="2439162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62400" y="6485782"/>
              <a:ext cx="3657600" cy="24367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96" y="6485782"/>
              <a:ext cx="3657600" cy="2439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184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103 Tea Farm Way  Nelliefield Plantation Wando, SC 29492 MLS# 15025856 $309,000  3 Bedrooms ▪ 2 Baths ▪ Bonus Room 2,129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2015-11-18T13:16:03Z</dcterms:modified>
</cp:coreProperties>
</file>