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$299,000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storage,  2 car garage,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 to $299,000</a:t>
            </a:r>
            <a:endParaRPr lang="en-US" sz="30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762075" y="246296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182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15025856 $299,000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2015-12-11T21:11:01Z</dcterms:modified>
</cp:coreProperties>
</file>