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Lst>
  <p:sldSz cx="7772400" cy="10058400"/>
  <p:notesSz cx="6858000" cy="9144000"/>
  <p:defaultTex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194" autoAdjust="0"/>
  </p:normalViewPr>
  <p:slideViewPr>
    <p:cSldViewPr>
      <p:cViewPr>
        <p:scale>
          <a:sx n="100" d="100"/>
          <a:sy n="100" d="100"/>
        </p:scale>
        <p:origin x="822" y="-3300"/>
      </p:cViewPr>
      <p:guideLst>
        <p:guide orient="horz" pos="3168"/>
        <p:guide pos="244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9562" y="4246880"/>
            <a:ext cx="3886200" cy="2007570"/>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5" name="Rectangle 14"/>
          <p:cNvSpPr/>
          <p:nvPr/>
        </p:nvSpPr>
        <p:spPr>
          <a:xfrm>
            <a:off x="0" y="6957061"/>
            <a:ext cx="7772400" cy="310134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0" y="6915150"/>
            <a:ext cx="7772400" cy="232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Date Placeholder 21"/>
          <p:cNvSpPr>
            <a:spLocks noGrp="1"/>
          </p:cNvSpPr>
          <p:nvPr>
            <p:ph type="dt" sz="half" idx="10"/>
          </p:nvPr>
        </p:nvSpPr>
        <p:spPr/>
        <p:txBody>
          <a:bodyPr/>
          <a:lstStyle/>
          <a:p>
            <a:fld id="{1D8BD707-D9CF-40AE-B4C6-C98DA3205C09}" type="datetimeFigureOut">
              <a:rPr lang="en-US" smtClean="0"/>
              <a:pPr/>
              <a:t>11/11/2016</a:t>
            </a:fld>
            <a:endParaRPr lang="en-US"/>
          </a:p>
        </p:txBody>
      </p:sp>
      <p:sp>
        <p:nvSpPr>
          <p:cNvPr id="23" name="Slide Number Placeholder 22"/>
          <p:cNvSpPr>
            <a:spLocks noGrp="1"/>
          </p:cNvSpPr>
          <p:nvPr>
            <p:ph type="sldNum" sz="quarter" idx="11"/>
          </p:nvPr>
        </p:nvSpPr>
        <p:spPr/>
        <p:txBody>
          <a:bodyPr/>
          <a:lstStyle/>
          <a:p>
            <a:fld id="{B6F15528-21DE-4FAA-801E-634DDDAF4B2B}" type="slidenum">
              <a:rPr lang="en-US" smtClean="0"/>
              <a:pPr/>
              <a:t>‹#›</a:t>
            </a:fld>
            <a:endParaRPr lang="en-US"/>
          </a:p>
        </p:txBody>
      </p:sp>
      <p:sp>
        <p:nvSpPr>
          <p:cNvPr id="24" name="Footer Placeholder 23"/>
          <p:cNvSpPr>
            <a:spLocks noGrp="1"/>
          </p:cNvSpPr>
          <p:nvPr>
            <p:ph type="ftr" sz="quarter" idx="12"/>
          </p:nvPr>
        </p:nvSpPr>
        <p:spPr/>
        <p:txBody>
          <a:bodyPr/>
          <a:lstStyle/>
          <a:p>
            <a:endParaRPr lang="en-US"/>
          </a:p>
        </p:txBody>
      </p:sp>
      <p:sp>
        <p:nvSpPr>
          <p:cNvPr id="12" name="Title 11"/>
          <p:cNvSpPr>
            <a:spLocks noGrp="1"/>
          </p:cNvSpPr>
          <p:nvPr>
            <p:ph type="title"/>
          </p:nvPr>
        </p:nvSpPr>
        <p:spPr>
          <a:xfrm>
            <a:off x="299562" y="670561"/>
            <a:ext cx="6528816" cy="3576319"/>
          </a:xfrm>
        </p:spPr>
        <p:txBody>
          <a:bodyPr>
            <a:normAutofit/>
          </a:bodyPr>
          <a:lstStyle>
            <a:lvl1pPr>
              <a:spcBef>
                <a:spcPts val="0"/>
              </a:spcBef>
              <a:defRPr kumimoji="0" lang="en-US" sz="6000" b="1" i="0" u="none" strike="noStrike" kern="1200" cap="none" spc="0" normalizeH="0" baseline="0" noProof="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r>
              <a:rPr lang="en-US"/>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0" y="0"/>
            <a:ext cx="7772400" cy="100584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0" y="0"/>
            <a:ext cx="7772400" cy="100584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5634990" y="402803"/>
            <a:ext cx="1748790" cy="85822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8620" y="402803"/>
            <a:ext cx="5116830" cy="85822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p:cNvSpPr/>
          <p:nvPr/>
        </p:nvSpPr>
        <p:spPr>
          <a:xfrm>
            <a:off x="0" y="0"/>
            <a:ext cx="7772400" cy="100584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ontent Placeholder 30"/>
          <p:cNvSpPr>
            <a:spLocks noGrp="1"/>
          </p:cNvSpPr>
          <p:nvPr>
            <p:ph sz="quarter" idx="13"/>
          </p:nvPr>
        </p:nvSpPr>
        <p:spPr>
          <a:xfrm>
            <a:off x="299562" y="2145792"/>
            <a:ext cx="6528816" cy="692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11"/>
          <p:cNvSpPr>
            <a:spLocks noGrp="1"/>
          </p:cNvSpPr>
          <p:nvPr>
            <p:ph type="dt" sz="half" idx="14"/>
          </p:nvPr>
        </p:nvSpPr>
        <p:spPr/>
        <p:txBody>
          <a:bodyPr/>
          <a:lstStyle/>
          <a:p>
            <a:fld id="{1D8BD707-D9CF-40AE-B4C6-C98DA3205C09}" type="datetimeFigureOut">
              <a:rPr lang="en-US" smtClean="0"/>
              <a:pPr/>
              <a:t>11/11/2016</a:t>
            </a:fld>
            <a:endParaRPr lang="en-US"/>
          </a:p>
        </p:txBody>
      </p:sp>
      <p:sp>
        <p:nvSpPr>
          <p:cNvPr id="19" name="Slide Number Placeholder 18"/>
          <p:cNvSpPr>
            <a:spLocks noGrp="1"/>
          </p:cNvSpPr>
          <p:nvPr>
            <p:ph type="sldNum" sz="quarter" idx="15"/>
          </p:nvPr>
        </p:nvSpPr>
        <p:spPr/>
        <p:txBody>
          <a:bodyPr/>
          <a:lstStyle/>
          <a:p>
            <a:fld id="{B6F15528-21DE-4FAA-801E-634DDDAF4B2B}" type="slidenum">
              <a:rPr lang="en-US" smtClean="0"/>
              <a:pPr/>
              <a:t>‹#›</a:t>
            </a:fld>
            <a:endParaRPr lang="en-US"/>
          </a:p>
        </p:txBody>
      </p:sp>
      <p:sp>
        <p:nvSpPr>
          <p:cNvPr id="21" name="Footer Placeholder 20"/>
          <p:cNvSpPr>
            <a:spLocks noGrp="1"/>
          </p:cNvSpPr>
          <p:nvPr>
            <p:ph type="ftr" sz="quarter" idx="16"/>
          </p:nvPr>
        </p:nvSpPr>
        <p:spPr/>
        <p:txBody>
          <a:bodyPr/>
          <a:lstStyle/>
          <a:p>
            <a:endParaRPr lang="en-US"/>
          </a:p>
        </p:txBody>
      </p:sp>
      <p:sp>
        <p:nvSpPr>
          <p:cNvPr id="8" name="Title 7"/>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Rectangle 11"/>
          <p:cNvSpPr/>
          <p:nvPr/>
        </p:nvSpPr>
        <p:spPr>
          <a:xfrm>
            <a:off x="0" y="0"/>
            <a:ext cx="7772400" cy="100584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p:nvPr>
        </p:nvSpPr>
        <p:spPr>
          <a:xfrm>
            <a:off x="299562" y="5871510"/>
            <a:ext cx="3886200" cy="1728170"/>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6" name="Date Placeholder 15"/>
          <p:cNvSpPr>
            <a:spLocks noGrp="1"/>
          </p:cNvSpPr>
          <p:nvPr>
            <p:ph type="dt" sz="half" idx="10"/>
          </p:nvPr>
        </p:nvSpPr>
        <p:spPr/>
        <p:txBody>
          <a:bodyPr/>
          <a:lstStyle/>
          <a:p>
            <a:fld id="{1D8BD707-D9CF-40AE-B4C6-C98DA3205C09}" type="datetimeFigureOut">
              <a:rPr lang="en-US" smtClean="0"/>
              <a:pPr/>
              <a:t>11/11/2016</a:t>
            </a:fld>
            <a:endParaRPr lang="en-US"/>
          </a:p>
        </p:txBody>
      </p:sp>
      <p:sp>
        <p:nvSpPr>
          <p:cNvPr id="20" name="Slide Number Placeholder 19"/>
          <p:cNvSpPr>
            <a:spLocks noGrp="1"/>
          </p:cNvSpPr>
          <p:nvPr>
            <p:ph type="sldNum" sz="quarter" idx="11"/>
          </p:nvPr>
        </p:nvSpPr>
        <p:spPr/>
        <p:txBody>
          <a:bodyPr/>
          <a:lstStyle/>
          <a:p>
            <a:fld id="{B6F15528-21DE-4FAA-801E-634DDDAF4B2B}" type="slidenum">
              <a:rPr lang="en-US" smtClean="0"/>
              <a:pPr/>
              <a:t>‹#›</a:t>
            </a:fld>
            <a:endParaRPr lang="en-US"/>
          </a:p>
        </p:txBody>
      </p:sp>
      <p:sp>
        <p:nvSpPr>
          <p:cNvPr id="21" name="Footer Placeholder 20"/>
          <p:cNvSpPr>
            <a:spLocks noGrp="1"/>
          </p:cNvSpPr>
          <p:nvPr>
            <p:ph type="ftr" sz="quarter" idx="12"/>
          </p:nvPr>
        </p:nvSpPr>
        <p:spPr/>
        <p:txBody>
          <a:bodyPr/>
          <a:lstStyle/>
          <a:p>
            <a:endParaRPr lang="en-US"/>
          </a:p>
        </p:txBody>
      </p:sp>
      <p:sp>
        <p:nvSpPr>
          <p:cNvPr id="13" name="Rectangle 12"/>
          <p:cNvSpPr/>
          <p:nvPr/>
        </p:nvSpPr>
        <p:spPr>
          <a:xfrm>
            <a:off x="0" y="0"/>
            <a:ext cx="7772400" cy="268224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3773" y="2682240"/>
            <a:ext cx="7772400" cy="232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13"/>
          <p:cNvSpPr>
            <a:spLocks noGrp="1"/>
          </p:cNvSpPr>
          <p:nvPr>
            <p:ph type="title"/>
          </p:nvPr>
        </p:nvSpPr>
        <p:spPr>
          <a:xfrm>
            <a:off x="301211" y="2918781"/>
            <a:ext cx="7173925" cy="2910230"/>
          </a:xfrm>
        </p:spPr>
        <p:txBody>
          <a:bodyPr>
            <a:noAutofit/>
          </a:bodyPr>
          <a:lstStyle>
            <a:lvl1pPr>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marL="0" marR="0" lvl="0" indent="0" algn="l" defTabSz="914400" rtl="0" eaLnBrk="1" fontAlgn="auto" latinLnBrk="0" hangingPunct="1">
              <a:lnSpc>
                <a:spcPct val="100000"/>
              </a:lnSpc>
              <a:spcBef>
                <a:spcPts val="400"/>
              </a:spcBef>
              <a:spcAft>
                <a:spcPts val="0"/>
              </a:spcAft>
              <a:buClrTx/>
              <a:buSzTx/>
              <a:buFontTx/>
              <a:buNone/>
              <a:tabLst/>
              <a:defRPr/>
            </a:pPr>
            <a:r>
              <a:rPr lang="en-US"/>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Rectangle 9"/>
          <p:cNvSpPr/>
          <p:nvPr/>
        </p:nvSpPr>
        <p:spPr>
          <a:xfrm>
            <a:off x="0" y="0"/>
            <a:ext cx="7772400" cy="100584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11"/>
          <p:cNvSpPr>
            <a:spLocks noGrp="1"/>
          </p:cNvSpPr>
          <p:nvPr>
            <p:ph sz="quarter" idx="14"/>
          </p:nvPr>
        </p:nvSpPr>
        <p:spPr>
          <a:xfrm>
            <a:off x="4166006" y="2145792"/>
            <a:ext cx="3303270" cy="6289853"/>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30"/>
          <p:cNvSpPr>
            <a:spLocks noGrp="1"/>
          </p:cNvSpPr>
          <p:nvPr>
            <p:ph sz="quarter" idx="13"/>
          </p:nvPr>
        </p:nvSpPr>
        <p:spPr>
          <a:xfrm>
            <a:off x="299562" y="2145792"/>
            <a:ext cx="3303270" cy="6289853"/>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itle 26"/>
          <p:cNvSpPr>
            <a:spLocks noGrp="1"/>
          </p:cNvSpPr>
          <p:nvPr>
            <p:ph type="title"/>
          </p:nvPr>
        </p:nvSpPr>
        <p:spPr/>
        <p:txBody>
          <a:bodyPr/>
          <a:lstStyle/>
          <a:p>
            <a:r>
              <a:rPr lang="en-US"/>
              <a:t>Click to edit Master title style</a:t>
            </a:r>
            <a:endParaRPr lang="en-US" dirty="0"/>
          </a:p>
        </p:txBody>
      </p:sp>
      <p:sp>
        <p:nvSpPr>
          <p:cNvPr id="20" name="Date Placeholder 19"/>
          <p:cNvSpPr>
            <a:spLocks noGrp="1"/>
          </p:cNvSpPr>
          <p:nvPr>
            <p:ph type="dt" sz="half" idx="15"/>
          </p:nvPr>
        </p:nvSpPr>
        <p:spPr/>
        <p:txBody>
          <a:bodyPr/>
          <a:lstStyle/>
          <a:p>
            <a:fld id="{1D8BD707-D9CF-40AE-B4C6-C98DA3205C09}" type="datetimeFigureOut">
              <a:rPr lang="en-US" smtClean="0"/>
              <a:pPr/>
              <a:t>11/11/2016</a:t>
            </a:fld>
            <a:endParaRPr lang="en-US"/>
          </a:p>
        </p:txBody>
      </p:sp>
      <p:sp>
        <p:nvSpPr>
          <p:cNvPr id="25" name="Slide Number Placeholder 24"/>
          <p:cNvSpPr>
            <a:spLocks noGrp="1"/>
          </p:cNvSpPr>
          <p:nvPr>
            <p:ph type="sldNum" sz="quarter" idx="16"/>
          </p:nvPr>
        </p:nvSpPr>
        <p:spPr/>
        <p:txBody>
          <a:bodyPr/>
          <a:lstStyle/>
          <a:p>
            <a:fld id="{B6F15528-21DE-4FAA-801E-634DDDAF4B2B}" type="slidenum">
              <a:rPr lang="en-US" smtClean="0"/>
              <a:pPr/>
              <a:t>‹#›</a:t>
            </a:fld>
            <a:endParaRPr lang="en-US"/>
          </a:p>
        </p:txBody>
      </p:sp>
      <p:sp>
        <p:nvSpPr>
          <p:cNvPr id="26" name="Footer Placeholder 25"/>
          <p:cNvSpPr>
            <a:spLocks noGrp="1"/>
          </p:cNvSpPr>
          <p:nvPr>
            <p:ph type="ftr" sz="quarter" idx="17"/>
          </p:nvPr>
        </p:nvSpPr>
        <p:spPr/>
        <p:txBody>
          <a:body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Rectangle 12"/>
          <p:cNvSpPr/>
          <p:nvPr/>
        </p:nvSpPr>
        <p:spPr>
          <a:xfrm>
            <a:off x="0" y="0"/>
            <a:ext cx="7772400" cy="100584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3"/>
          <p:cNvSpPr>
            <a:spLocks noGrp="1"/>
          </p:cNvSpPr>
          <p:nvPr>
            <p:ph type="body" sz="half" idx="2"/>
          </p:nvPr>
        </p:nvSpPr>
        <p:spPr>
          <a:xfrm>
            <a:off x="299562" y="2145793"/>
            <a:ext cx="3303270" cy="747394"/>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9" name="Text Placeholder 3"/>
          <p:cNvSpPr>
            <a:spLocks noGrp="1"/>
          </p:cNvSpPr>
          <p:nvPr>
            <p:ph type="body" sz="half" idx="15"/>
          </p:nvPr>
        </p:nvSpPr>
        <p:spPr>
          <a:xfrm>
            <a:off x="4165521" y="2145793"/>
            <a:ext cx="3303270" cy="747394"/>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Content Placeholder 11"/>
          <p:cNvSpPr>
            <a:spLocks noGrp="1"/>
          </p:cNvSpPr>
          <p:nvPr>
            <p:ph sz="quarter" idx="14"/>
          </p:nvPr>
        </p:nvSpPr>
        <p:spPr>
          <a:xfrm>
            <a:off x="4165521" y="2950464"/>
            <a:ext cx="3303270" cy="5480710"/>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Content Placeholder 30"/>
          <p:cNvSpPr>
            <a:spLocks noGrp="1"/>
          </p:cNvSpPr>
          <p:nvPr>
            <p:ph sz="quarter" idx="13"/>
          </p:nvPr>
        </p:nvSpPr>
        <p:spPr>
          <a:xfrm>
            <a:off x="299562" y="2950464"/>
            <a:ext cx="3303270" cy="5480710"/>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Title 29"/>
          <p:cNvSpPr>
            <a:spLocks noGrp="1"/>
          </p:cNvSpPr>
          <p:nvPr>
            <p:ph type="title"/>
          </p:nvPr>
        </p:nvSpPr>
        <p:spPr/>
        <p:txBody>
          <a:bodyPr/>
          <a:lstStyle/>
          <a:p>
            <a:r>
              <a:rPr lang="en-US"/>
              <a:t>Click to edit Master title style</a:t>
            </a:r>
          </a:p>
        </p:txBody>
      </p:sp>
      <p:sp>
        <p:nvSpPr>
          <p:cNvPr id="20" name="Date Placeholder 19"/>
          <p:cNvSpPr>
            <a:spLocks noGrp="1"/>
          </p:cNvSpPr>
          <p:nvPr>
            <p:ph type="dt" sz="half" idx="16"/>
          </p:nvPr>
        </p:nvSpPr>
        <p:spPr/>
        <p:txBody>
          <a:bodyPr/>
          <a:lstStyle/>
          <a:p>
            <a:fld id="{1D8BD707-D9CF-40AE-B4C6-C98DA3205C09}" type="datetimeFigureOut">
              <a:rPr lang="en-US" smtClean="0"/>
              <a:pPr/>
              <a:t>11/11/2016</a:t>
            </a:fld>
            <a:endParaRPr lang="en-US"/>
          </a:p>
        </p:txBody>
      </p:sp>
      <p:sp>
        <p:nvSpPr>
          <p:cNvPr id="24" name="Slide Number Placeholder 23"/>
          <p:cNvSpPr>
            <a:spLocks noGrp="1"/>
          </p:cNvSpPr>
          <p:nvPr>
            <p:ph type="sldNum" sz="quarter" idx="17"/>
          </p:nvPr>
        </p:nvSpPr>
        <p:spPr/>
        <p:txBody>
          <a:bodyPr/>
          <a:lstStyle/>
          <a:p>
            <a:fld id="{B6F15528-21DE-4FAA-801E-634DDDAF4B2B}" type="slidenum">
              <a:rPr lang="en-US" smtClean="0"/>
              <a:pPr/>
              <a:t>‹#›</a:t>
            </a:fld>
            <a:endParaRPr lang="en-US"/>
          </a:p>
        </p:txBody>
      </p:sp>
      <p:sp>
        <p:nvSpPr>
          <p:cNvPr id="29" name="Footer Placeholder 28"/>
          <p:cNvSpPr>
            <a:spLocks noGrp="1"/>
          </p:cNvSpPr>
          <p:nvPr>
            <p:ph type="ftr" sz="quarter" idx="18"/>
          </p:nvPr>
        </p:nvSpPr>
        <p:spPr/>
        <p:txBody>
          <a:body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Rectangle 11"/>
          <p:cNvSpPr/>
          <p:nvPr/>
        </p:nvSpPr>
        <p:spPr>
          <a:xfrm>
            <a:off x="0" y="0"/>
            <a:ext cx="7772400" cy="100584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10"/>
          <p:cNvSpPr>
            <a:spLocks noGrp="1"/>
          </p:cNvSpPr>
          <p:nvPr>
            <p:ph type="dt" sz="half" idx="10"/>
          </p:nvPr>
        </p:nvSpPr>
        <p:spPr/>
        <p:txBody>
          <a:bodyPr/>
          <a:lstStyle/>
          <a:p>
            <a:fld id="{1D8BD707-D9CF-40AE-B4C6-C98DA3205C09}" type="datetimeFigureOut">
              <a:rPr lang="en-US" smtClean="0"/>
              <a:pPr/>
              <a:t>11/11/2016</a:t>
            </a:fld>
            <a:endParaRPr lang="en-US"/>
          </a:p>
        </p:txBody>
      </p:sp>
      <p:sp>
        <p:nvSpPr>
          <p:cNvPr id="14" name="Slide Number Placeholder 13"/>
          <p:cNvSpPr>
            <a:spLocks noGrp="1"/>
          </p:cNvSpPr>
          <p:nvPr>
            <p:ph type="sldNum" sz="quarter" idx="11"/>
          </p:nvPr>
        </p:nvSpPr>
        <p:spPr/>
        <p:txBody>
          <a:bodyPr/>
          <a:lstStyle/>
          <a:p>
            <a:fld id="{B6F15528-21DE-4FAA-801E-634DDDAF4B2B}" type="slidenum">
              <a:rPr lang="en-US" smtClean="0"/>
              <a:pPr/>
              <a:t>‹#›</a:t>
            </a:fld>
            <a:endParaRPr lang="en-US"/>
          </a:p>
        </p:txBody>
      </p:sp>
      <p:sp>
        <p:nvSpPr>
          <p:cNvPr id="18" name="Footer Placeholder 17"/>
          <p:cNvSpPr>
            <a:spLocks noGrp="1"/>
          </p:cNvSpPr>
          <p:nvPr>
            <p:ph type="ftr" sz="quarter" idx="12"/>
          </p:nvPr>
        </p:nvSpPr>
        <p:spPr/>
        <p:txBody>
          <a:bodyPr/>
          <a:lstStyle/>
          <a:p>
            <a:endParaRPr lang="en-US"/>
          </a:p>
        </p:txBody>
      </p:sp>
      <p:sp>
        <p:nvSpPr>
          <p:cNvPr id="15" name="Title 14"/>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p:cNvSpPr/>
          <p:nvPr/>
        </p:nvSpPr>
        <p:spPr>
          <a:xfrm>
            <a:off x="0" y="0"/>
            <a:ext cx="7772400" cy="100584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11/11/2016</a:t>
            </a:fld>
            <a:endParaRPr lang="en-US"/>
          </a:p>
        </p:txBody>
      </p:sp>
      <p:sp>
        <p:nvSpPr>
          <p:cNvPr id="12" name="Slide Number Placeholder 11"/>
          <p:cNvSpPr>
            <a:spLocks noGrp="1"/>
          </p:cNvSpPr>
          <p:nvPr>
            <p:ph type="sldNum" sz="quarter" idx="11"/>
          </p:nvPr>
        </p:nvSpPr>
        <p:spPr/>
        <p:txBody>
          <a:bodyPr/>
          <a:lstStyle/>
          <a:p>
            <a:fld id="{B6F15528-21DE-4FAA-801E-634DDDAF4B2B}" type="slidenum">
              <a:rPr lang="en-US" smtClean="0"/>
              <a:pPr/>
              <a:t>‹#›</a:t>
            </a:fld>
            <a:endParaRPr lang="en-US"/>
          </a:p>
        </p:txBody>
      </p:sp>
      <p:sp>
        <p:nvSpPr>
          <p:cNvPr id="13" name="Footer Placeholder 12"/>
          <p:cNvSpPr>
            <a:spLocks noGrp="1"/>
          </p:cNvSpPr>
          <p:nvPr>
            <p:ph type="ftr" sz="quarter" idx="12"/>
          </p:nvPr>
        </p:nvSpPr>
        <p:spPr/>
        <p:txBody>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Rectangle 11"/>
          <p:cNvSpPr/>
          <p:nvPr/>
        </p:nvSpPr>
        <p:spPr>
          <a:xfrm>
            <a:off x="0" y="0"/>
            <a:ext cx="7772400" cy="100584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8409940"/>
            <a:ext cx="7772400" cy="164846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0" y="8354060"/>
            <a:ext cx="7772400" cy="232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itle 23"/>
          <p:cNvSpPr>
            <a:spLocks noGrp="1"/>
          </p:cNvSpPr>
          <p:nvPr>
            <p:ph type="title"/>
          </p:nvPr>
        </p:nvSpPr>
        <p:spPr/>
        <p:txBody>
          <a:bodyPr/>
          <a:lstStyle/>
          <a:p>
            <a:r>
              <a:rPr lang="en-US"/>
              <a:t>Click to edit Master title style</a:t>
            </a:r>
          </a:p>
        </p:txBody>
      </p:sp>
      <p:sp>
        <p:nvSpPr>
          <p:cNvPr id="11" name="Text Placeholder 3"/>
          <p:cNvSpPr>
            <a:spLocks noGrp="1"/>
          </p:cNvSpPr>
          <p:nvPr>
            <p:ph type="body" sz="half" idx="2"/>
          </p:nvPr>
        </p:nvSpPr>
        <p:spPr>
          <a:xfrm>
            <a:off x="299562" y="2145792"/>
            <a:ext cx="2874169" cy="5818504"/>
          </a:xfrm>
        </p:spPr>
        <p:txBody>
          <a:bodyPr>
            <a:normAutofit/>
          </a:bodyPr>
          <a:lstStyle>
            <a:lvl1pPr marL="0" indent="0">
              <a:lnSpc>
                <a:spcPct val="150000"/>
              </a:lnSpc>
              <a:buNone/>
              <a:defRPr sz="1600" b="0" i="1" spc="0" baseline="0">
                <a:solidFill>
                  <a:schemeClr val="tx2"/>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6" name="Content Placeholder 11"/>
          <p:cNvSpPr>
            <a:spLocks noGrp="1"/>
          </p:cNvSpPr>
          <p:nvPr>
            <p:ph sz="quarter" idx="14"/>
          </p:nvPr>
        </p:nvSpPr>
        <p:spPr>
          <a:xfrm>
            <a:off x="3489484" y="2145792"/>
            <a:ext cx="3979307" cy="5820461"/>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Date Placeholder 12"/>
          <p:cNvSpPr>
            <a:spLocks noGrp="1"/>
          </p:cNvSpPr>
          <p:nvPr>
            <p:ph type="dt" sz="half" idx="15"/>
          </p:nvPr>
        </p:nvSpPr>
        <p:spPr/>
        <p:txBody>
          <a:bodyPr/>
          <a:lstStyle/>
          <a:p>
            <a:fld id="{1D8BD707-D9CF-40AE-B4C6-C98DA3205C09}" type="datetimeFigureOut">
              <a:rPr lang="en-US" smtClean="0"/>
              <a:pPr/>
              <a:t>11/11/2016</a:t>
            </a:fld>
            <a:endParaRPr lang="en-US"/>
          </a:p>
        </p:txBody>
      </p:sp>
      <p:sp>
        <p:nvSpPr>
          <p:cNvPr id="18" name="Slide Number Placeholder 17"/>
          <p:cNvSpPr>
            <a:spLocks noGrp="1"/>
          </p:cNvSpPr>
          <p:nvPr>
            <p:ph type="sldNum" sz="quarter" idx="16"/>
          </p:nvPr>
        </p:nvSpPr>
        <p:spPr/>
        <p:txBody>
          <a:bodyPr/>
          <a:lstStyle/>
          <a:p>
            <a:fld id="{B6F15528-21DE-4FAA-801E-634DDDAF4B2B}" type="slidenum">
              <a:rPr lang="en-US" smtClean="0"/>
              <a:pPr/>
              <a:t>‹#›</a:t>
            </a:fld>
            <a:endParaRPr lang="en-US"/>
          </a:p>
        </p:txBody>
      </p:sp>
      <p:sp>
        <p:nvSpPr>
          <p:cNvPr id="20" name="Footer Placeholder 19"/>
          <p:cNvSpPr>
            <a:spLocks noGrp="1"/>
          </p:cNvSpPr>
          <p:nvPr>
            <p:ph type="ftr" sz="quarter" idx="17"/>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Rectangle 9"/>
          <p:cNvSpPr/>
          <p:nvPr/>
        </p:nvSpPr>
        <p:spPr>
          <a:xfrm>
            <a:off x="0" y="0"/>
            <a:ext cx="7772400" cy="100584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44841" y="0"/>
            <a:ext cx="3327559" cy="8298180"/>
          </a:xfrm>
        </p:spPr>
        <p:txBody>
          <a:bodyPr anchor="ctr" anchorCtr="0"/>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5" name="Text Placeholder 24"/>
          <p:cNvSpPr>
            <a:spLocks noGrp="1"/>
          </p:cNvSpPr>
          <p:nvPr>
            <p:ph type="body" sz="quarter" idx="13"/>
          </p:nvPr>
        </p:nvSpPr>
        <p:spPr>
          <a:xfrm>
            <a:off x="299562" y="2346959"/>
            <a:ext cx="3886200" cy="5270081"/>
          </a:xfrm>
        </p:spPr>
        <p:txBody>
          <a:bodyPr>
            <a:normAutofit/>
          </a:bodyPr>
          <a:lstStyle>
            <a:lvl1pPr marL="0" indent="0">
              <a:lnSpc>
                <a:spcPct val="150000"/>
              </a:lnSpc>
              <a:spcBef>
                <a:spcPts val="0"/>
              </a:spcBef>
              <a:buNone/>
              <a:defRPr sz="1600" i="1">
                <a:solidFill>
                  <a:schemeClr val="tx1"/>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a:t>Click to edit Master text styles</a:t>
            </a:r>
          </a:p>
        </p:txBody>
      </p:sp>
      <p:sp>
        <p:nvSpPr>
          <p:cNvPr id="11" name="Rectangle 10"/>
          <p:cNvSpPr/>
          <p:nvPr/>
        </p:nvSpPr>
        <p:spPr>
          <a:xfrm>
            <a:off x="0" y="8409940"/>
            <a:ext cx="7772400" cy="164846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0" y="8354060"/>
            <a:ext cx="7772400" cy="232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Placeholder 1"/>
          <p:cNvSpPr>
            <a:spLocks noGrp="1"/>
          </p:cNvSpPr>
          <p:nvPr>
            <p:ph type="title"/>
          </p:nvPr>
        </p:nvSpPr>
        <p:spPr>
          <a:xfrm>
            <a:off x="299561" y="403638"/>
            <a:ext cx="3886200" cy="1943322"/>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13" name="Date Placeholder 12"/>
          <p:cNvSpPr>
            <a:spLocks noGrp="1"/>
          </p:cNvSpPr>
          <p:nvPr>
            <p:ph type="dt" sz="half" idx="14"/>
          </p:nvPr>
        </p:nvSpPr>
        <p:spPr/>
        <p:txBody>
          <a:bodyPr/>
          <a:lstStyle/>
          <a:p>
            <a:fld id="{1D8BD707-D9CF-40AE-B4C6-C98DA3205C09}" type="datetimeFigureOut">
              <a:rPr lang="en-US" smtClean="0"/>
              <a:pPr/>
              <a:t>11/11/2016</a:t>
            </a:fld>
            <a:endParaRPr lang="en-US"/>
          </a:p>
        </p:txBody>
      </p:sp>
      <p:sp>
        <p:nvSpPr>
          <p:cNvPr id="20" name="Slide Number Placeholder 19"/>
          <p:cNvSpPr>
            <a:spLocks noGrp="1"/>
          </p:cNvSpPr>
          <p:nvPr>
            <p:ph type="sldNum" sz="quarter" idx="15"/>
          </p:nvPr>
        </p:nvSpPr>
        <p:spPr/>
        <p:txBody>
          <a:bodyPr/>
          <a:lstStyle/>
          <a:p>
            <a:fld id="{B6F15528-21DE-4FAA-801E-634DDDAF4B2B}" type="slidenum">
              <a:rPr lang="en-US" smtClean="0"/>
              <a:pPr/>
              <a:t>‹#›</a:t>
            </a:fld>
            <a:endParaRPr lang="en-US"/>
          </a:p>
        </p:txBody>
      </p:sp>
      <p:sp>
        <p:nvSpPr>
          <p:cNvPr id="21" name="Footer Placeholder 20"/>
          <p:cNvSpPr>
            <a:spLocks noGrp="1"/>
          </p:cNvSpPr>
          <p:nvPr>
            <p:ph type="ftr" sz="quarter" idx="16"/>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9562" y="335280"/>
            <a:ext cx="6528816" cy="156464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299562" y="2145792"/>
            <a:ext cx="6528816" cy="63703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99562" y="9597391"/>
            <a:ext cx="1246823" cy="363220"/>
          </a:xfrm>
          <a:prstGeom prst="rect">
            <a:avLst/>
          </a:prstGeom>
        </p:spPr>
        <p:txBody>
          <a:bodyPr vert="horz" lIns="91440" tIns="45720" rIns="91440" bIns="45720" rtlCol="0" anchor="ctr">
            <a:normAutofit/>
          </a:bodyPr>
          <a:lstStyle>
            <a:lvl1pPr algn="l">
              <a:defRPr sz="1000" b="1">
                <a:solidFill>
                  <a:schemeClr val="tx1">
                    <a:alpha val="65000"/>
                  </a:schemeClr>
                </a:solidFill>
              </a:defRPr>
            </a:lvl1pPr>
          </a:lstStyle>
          <a:p>
            <a:fld id="{1D8BD707-D9CF-40AE-B4C6-C98DA3205C09}" type="datetimeFigureOut">
              <a:rPr lang="en-US" smtClean="0"/>
              <a:pPr/>
              <a:t>11/11/2016</a:t>
            </a:fld>
            <a:endParaRPr lang="en-US"/>
          </a:p>
        </p:txBody>
      </p:sp>
      <p:sp>
        <p:nvSpPr>
          <p:cNvPr id="5" name="Footer Placeholder 4"/>
          <p:cNvSpPr>
            <a:spLocks noGrp="1"/>
          </p:cNvSpPr>
          <p:nvPr>
            <p:ph type="ftr" sz="quarter" idx="3"/>
          </p:nvPr>
        </p:nvSpPr>
        <p:spPr>
          <a:xfrm>
            <a:off x="1538287" y="9597391"/>
            <a:ext cx="3473291" cy="363220"/>
          </a:xfrm>
          <a:prstGeom prst="rect">
            <a:avLst/>
          </a:prstGeom>
        </p:spPr>
        <p:txBody>
          <a:bodyPr vert="horz" lIns="91440" tIns="45720" rIns="91440" bIns="45720" rtlCol="0" anchor="ctr">
            <a:normAutofit/>
          </a:bodyPr>
          <a:lstStyle>
            <a:lvl1pPr algn="l">
              <a:defRPr sz="1000" b="1" i="1">
                <a:solidFill>
                  <a:schemeClr val="tx1">
                    <a:alpha val="65000"/>
                  </a:schemeClr>
                </a:solidFill>
              </a:defRPr>
            </a:lvl1pPr>
          </a:lstStyle>
          <a:p>
            <a:endParaRPr lang="en-US"/>
          </a:p>
        </p:txBody>
      </p:sp>
      <p:sp>
        <p:nvSpPr>
          <p:cNvPr id="6" name="Slide Number Placeholder 5"/>
          <p:cNvSpPr>
            <a:spLocks noGrp="1"/>
          </p:cNvSpPr>
          <p:nvPr>
            <p:ph type="sldNum" sz="quarter" idx="4"/>
          </p:nvPr>
        </p:nvSpPr>
        <p:spPr>
          <a:xfrm>
            <a:off x="6703695" y="9597391"/>
            <a:ext cx="744855" cy="363220"/>
          </a:xfrm>
          <a:prstGeom prst="rect">
            <a:avLst/>
          </a:prstGeom>
        </p:spPr>
        <p:txBody>
          <a:bodyPr vert="horz" lIns="91440" tIns="45720" rIns="91440" bIns="45720" rtlCol="0" anchor="ctr">
            <a:normAutofit/>
          </a:bodyPr>
          <a:lstStyle>
            <a:lvl1pPr algn="r">
              <a:defRPr sz="1000" b="1">
                <a:solidFill>
                  <a:schemeClr val="tx1">
                    <a:alpha val="65000"/>
                  </a:schemeClr>
                </a:solidFill>
              </a:defRPr>
            </a:lvl1pPr>
          </a:lstStyle>
          <a:p>
            <a:fld id="{B6F15528-21DE-4FAA-801E-634DDDAF4B2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p:titleStyle>
    <p:body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jpeg"/><Relationship Id="rId17" Type="http://schemas.openxmlformats.org/officeDocument/2006/relationships/image" Target="../media/image17.jpeg"/><Relationship Id="rId2" Type="http://schemas.openxmlformats.org/officeDocument/2006/relationships/image" Target="../media/image2.png"/><Relationship Id="rId16"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5" Type="http://schemas.openxmlformats.org/officeDocument/2006/relationships/image" Target="../media/image1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 Id="rId1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4048"/>
          <a:stretch/>
        </p:blipFill>
        <p:spPr>
          <a:xfrm>
            <a:off x="0" y="-1"/>
            <a:ext cx="7772400" cy="10058401"/>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11" y="927627"/>
            <a:ext cx="3052294" cy="202727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0" y="3983"/>
            <a:ext cx="7772400" cy="904066"/>
          </a:xfrm>
        </p:spPr>
        <p:txBody>
          <a:bodyPr anchor="t">
            <a:noAutofit/>
          </a:bodyPr>
          <a:lstStyle/>
          <a:p>
            <a:r>
              <a:rPr lang="pt-BR" sz="2800" dirty="0">
                <a:solidFill>
                  <a:schemeClr val="tx1"/>
                </a:solidFill>
                <a:effectLst>
                  <a:outerShdw blurRad="38100" dist="38100" dir="2700000" algn="tl">
                    <a:srgbClr val="000000">
                      <a:alpha val="43137"/>
                    </a:srgbClr>
                  </a:outerShdw>
                </a:effectLst>
                <a:latin typeface="Century Gothic" pitchFamily="34" charset="0"/>
              </a:rPr>
              <a:t>103 Venning Street</a:t>
            </a:r>
            <a:br>
              <a:rPr lang="pt-BR" sz="2800" dirty="0">
                <a:solidFill>
                  <a:schemeClr val="tx1"/>
                </a:solidFill>
                <a:effectLst>
                  <a:outerShdw blurRad="38100" dist="38100" dir="2700000" algn="tl">
                    <a:srgbClr val="000000">
                      <a:alpha val="43137"/>
                    </a:srgbClr>
                  </a:outerShdw>
                </a:effectLst>
                <a:latin typeface="Century Gothic" pitchFamily="34" charset="0"/>
              </a:rPr>
            </a:br>
            <a:r>
              <a:rPr lang="en-US" sz="2000" dirty="0">
                <a:solidFill>
                  <a:schemeClr val="tx1"/>
                </a:solidFill>
                <a:effectLst>
                  <a:outerShdw blurRad="38100" dist="38100" dir="2700000" algn="tl">
                    <a:srgbClr val="000000">
                      <a:alpha val="43137"/>
                    </a:srgbClr>
                  </a:outerShdw>
                </a:effectLst>
                <a:latin typeface="Century Gothic" pitchFamily="34" charset="0"/>
              </a:rPr>
              <a:t>Old Village ~ Mt Pleasant</a:t>
            </a:r>
            <a:endParaRPr lang="en-US" sz="2400" dirty="0">
              <a:solidFill>
                <a:schemeClr val="tx1"/>
              </a:solidFill>
              <a:effectLst>
                <a:outerShdw blurRad="38100" dist="38100" dir="2700000" algn="tl">
                  <a:srgbClr val="000000">
                    <a:alpha val="43137"/>
                  </a:srgbClr>
                </a:outerShdw>
              </a:effectLst>
              <a:latin typeface="Century Gothic" pitchFamily="34" charset="0"/>
            </a:endParaRPr>
          </a:p>
        </p:txBody>
      </p:sp>
      <p:sp>
        <p:nvSpPr>
          <p:cNvPr id="11" name="Rectangle 10"/>
          <p:cNvSpPr/>
          <p:nvPr/>
        </p:nvSpPr>
        <p:spPr>
          <a:xfrm>
            <a:off x="3097217" y="847203"/>
            <a:ext cx="4675183" cy="4401205"/>
          </a:xfrm>
          <a:prstGeom prst="rect">
            <a:avLst/>
          </a:prstGeom>
          <a:noFill/>
        </p:spPr>
        <p:txBody>
          <a:bodyPr wrap="square">
            <a:spAutoFit/>
          </a:bodyPr>
          <a:lstStyle/>
          <a:p>
            <a:pPr algn="ctr"/>
            <a:r>
              <a:rPr lang="en-US" sz="1400" b="1" dirty="0">
                <a:effectLst>
                  <a:outerShdw blurRad="38100" dist="38100" dir="2700000" algn="tl">
                    <a:srgbClr val="000000">
                      <a:alpha val="43137"/>
                    </a:srgbClr>
                  </a:outerShdw>
                </a:effectLst>
                <a:latin typeface="Century Gothic" panose="020B0502020202020204" pitchFamily="34" charset="0"/>
              </a:rPr>
              <a:t>Rare opportunity to own a newly built, custom home on deep water on the Charleston Harbor. This finely constructed home consists of four bedrooms plus an office or sitting room, three and a half bathrooms, and a large second floor laundry room. Nestled in a private, tranquil setting in the heart of the Historic Old Village, one block from The Pitt Street Pharmacy and The Old Village Post House Restaurant, 103 </a:t>
            </a:r>
            <a:r>
              <a:rPr lang="en-US" sz="1400" b="1" dirty="0" err="1">
                <a:effectLst>
                  <a:outerShdw blurRad="38100" dist="38100" dir="2700000" algn="tl">
                    <a:srgbClr val="000000">
                      <a:alpha val="43137"/>
                    </a:srgbClr>
                  </a:outerShdw>
                </a:effectLst>
                <a:latin typeface="Century Gothic" panose="020B0502020202020204" pitchFamily="34" charset="0"/>
              </a:rPr>
              <a:t>Venning</a:t>
            </a:r>
            <a:r>
              <a:rPr lang="en-US" sz="1400" b="1" dirty="0">
                <a:effectLst>
                  <a:outerShdw blurRad="38100" dist="38100" dir="2700000" algn="tl">
                    <a:srgbClr val="000000">
                      <a:alpha val="43137"/>
                    </a:srgbClr>
                  </a:outerShdw>
                </a:effectLst>
                <a:latin typeface="Century Gothic" panose="020B0502020202020204" pitchFamily="34" charset="0"/>
              </a:rPr>
              <a:t> Street is a tasteful home full of light with three stories, an elevator for ease of mobility, a terraced yard leading to the new dock with boat lift, floater and lovely seating area for entertaining. The dock is wide enough to accommodate a golf cart to conveniently carry your boating and fishing gear to and from your boat. There is also an outdoor shower near the back of the house to clean up in after your adventures in the sun. Homeowner and friends alike enter the property on a beautifully paved driveway that opens up to a large paved patio area. Too many details to list here!</a:t>
            </a:r>
            <a:endParaRPr lang="en-US" sz="1400" dirty="0">
              <a:effectLst>
                <a:outerShdw blurRad="38100" dist="38100" dir="2700000" algn="tl">
                  <a:srgbClr val="000000">
                    <a:alpha val="43137"/>
                  </a:srgbClr>
                </a:outerShdw>
              </a:effectLst>
              <a:latin typeface="Century Gothic" pitchFamily="34" charset="0"/>
            </a:endParaRPr>
          </a:p>
        </p:txBody>
      </p:sp>
      <p:sp>
        <p:nvSpPr>
          <p:cNvPr id="12" name="Rectangle 11"/>
          <p:cNvSpPr/>
          <p:nvPr/>
        </p:nvSpPr>
        <p:spPr>
          <a:xfrm>
            <a:off x="3879805" y="5839361"/>
            <a:ext cx="3110006" cy="1323439"/>
          </a:xfrm>
          <a:prstGeom prst="rect">
            <a:avLst/>
          </a:prstGeom>
        </p:spPr>
        <p:txBody>
          <a:bodyPr wrap="square">
            <a:spAutoFit/>
          </a:bodyPr>
          <a:lstStyle/>
          <a:p>
            <a:pPr algn="ctr"/>
            <a:r>
              <a:rPr lang="en-US" dirty="0">
                <a:effectLst>
                  <a:outerShdw blurRad="38100" dist="38100" dir="2700000" algn="tl">
                    <a:srgbClr val="000000">
                      <a:alpha val="43137"/>
                    </a:srgbClr>
                  </a:outerShdw>
                </a:effectLst>
                <a:latin typeface="Century Gothic" pitchFamily="34" charset="0"/>
              </a:rPr>
              <a:t>$3,650,000</a:t>
            </a:r>
          </a:p>
          <a:p>
            <a:pPr algn="ctr"/>
            <a:r>
              <a:rPr lang="en-US" dirty="0">
                <a:effectLst>
                  <a:outerShdw blurRad="38100" dist="38100" dir="2700000" algn="tl">
                    <a:srgbClr val="000000">
                      <a:alpha val="43137"/>
                    </a:srgbClr>
                  </a:outerShdw>
                </a:effectLst>
                <a:latin typeface="Century Gothic" pitchFamily="34" charset="0"/>
              </a:rPr>
              <a:t>MLS# 15030141</a:t>
            </a:r>
          </a:p>
          <a:p>
            <a:pPr algn="ctr"/>
            <a:r>
              <a:rPr lang="en-US" dirty="0">
                <a:effectLst>
                  <a:outerShdw blurRad="38100" dist="38100" dir="2700000" algn="tl">
                    <a:srgbClr val="000000">
                      <a:alpha val="43137"/>
                    </a:srgbClr>
                  </a:outerShdw>
                </a:effectLst>
                <a:latin typeface="Century Gothic" pitchFamily="34" charset="0"/>
              </a:rPr>
              <a:t>3,682  </a:t>
            </a:r>
            <a:r>
              <a:rPr lang="en-US" dirty="0" err="1">
                <a:effectLst>
                  <a:outerShdw blurRad="38100" dist="38100" dir="2700000" algn="tl">
                    <a:srgbClr val="000000">
                      <a:alpha val="43137"/>
                    </a:srgbClr>
                  </a:outerShdw>
                </a:effectLst>
                <a:latin typeface="Century Gothic" pitchFamily="34" charset="0"/>
              </a:rPr>
              <a:t>SqFt</a:t>
            </a:r>
            <a:endParaRPr lang="en-US" dirty="0">
              <a:effectLst>
                <a:outerShdw blurRad="38100" dist="38100" dir="2700000" algn="tl">
                  <a:srgbClr val="000000">
                    <a:alpha val="43137"/>
                  </a:srgbClr>
                </a:outerShdw>
              </a:effectLst>
              <a:latin typeface="Century Gothic" pitchFamily="34" charset="0"/>
            </a:endParaRPr>
          </a:p>
          <a:p>
            <a:pPr algn="ctr"/>
            <a:r>
              <a:rPr lang="en-US" dirty="0">
                <a:effectLst>
                  <a:outerShdw blurRad="38100" dist="38100" dir="2700000" algn="tl">
                    <a:srgbClr val="000000">
                      <a:alpha val="43137"/>
                    </a:srgbClr>
                  </a:outerShdw>
                </a:effectLst>
                <a:latin typeface="Century Gothic" pitchFamily="34" charset="0"/>
              </a:rPr>
              <a:t>4 Bed/3½ Baths</a:t>
            </a:r>
          </a:p>
        </p:txBody>
      </p:sp>
      <p:sp>
        <p:nvSpPr>
          <p:cNvPr id="15" name="Subtitle 2"/>
          <p:cNvSpPr txBox="1">
            <a:spLocks/>
          </p:cNvSpPr>
          <p:nvPr/>
        </p:nvSpPr>
        <p:spPr>
          <a:xfrm>
            <a:off x="760343" y="9188173"/>
            <a:ext cx="5259457" cy="787676"/>
          </a:xfrm>
          <a:prstGeom prst="rect">
            <a:avLst/>
          </a:prstGeom>
        </p:spPr>
        <p:txBody>
          <a:bodyPr vert="horz" lIns="91440" tIns="45720" rIns="91440" bIns="45720" rtlCol="0" anchor="ctr">
            <a:normAutofit fontScale="77500" lnSpcReduction="20000"/>
          </a:bodyPr>
          <a:lstStyle>
            <a:lvl1pPr marL="0" indent="0" algn="l" defTabSz="914400" rtl="0" eaLnBrk="1" latinLnBrk="0" hangingPunct="1">
              <a:spcBef>
                <a:spcPts val="1200"/>
              </a:spcBef>
              <a:spcAft>
                <a:spcPts val="0"/>
              </a:spcAft>
              <a:buClr>
                <a:schemeClr val="accent5"/>
              </a:buClr>
              <a:buFont typeface="Arial" pitchFamily="34" charset="0"/>
              <a:buNone/>
              <a:defRPr sz="2000" b="0" i="1" kern="1200" cap="none" spc="120" baseline="0">
                <a:solidFill>
                  <a:schemeClr val="tx1"/>
                </a:solidFill>
                <a:latin typeface="+mn-lt"/>
                <a:ea typeface="+mn-ea"/>
                <a:cs typeface="Tahoma" pitchFamily="34" charset="0"/>
              </a:defRPr>
            </a:lvl1pPr>
            <a:lvl2pPr marL="457200" indent="0" algn="ctr" defTabSz="914400" rtl="0" eaLnBrk="1" latinLnBrk="0" hangingPunct="1">
              <a:spcBef>
                <a:spcPts val="600"/>
              </a:spcBef>
              <a:buClr>
                <a:schemeClr val="accent1"/>
              </a:buClr>
              <a:buFont typeface="Arial" pitchFamily="34" charset="0"/>
              <a:buNone/>
              <a:defRPr sz="1600" kern="1200">
                <a:solidFill>
                  <a:schemeClr val="tx1">
                    <a:tint val="75000"/>
                  </a:schemeClr>
                </a:solidFill>
                <a:latin typeface="+mn-lt"/>
                <a:ea typeface="+mn-ea"/>
                <a:cs typeface="Tahoma" pitchFamily="34" charset="0"/>
              </a:defRPr>
            </a:lvl2pPr>
            <a:lvl3pPr marL="914400" indent="0" algn="ctr" defTabSz="914400" rtl="0" eaLnBrk="1" latinLnBrk="0" hangingPunct="1">
              <a:spcBef>
                <a:spcPts val="600"/>
              </a:spcBef>
              <a:buClr>
                <a:schemeClr val="accent1"/>
              </a:buClr>
              <a:buFont typeface="Arial" pitchFamily="34" charset="0"/>
              <a:buNone/>
              <a:defRPr sz="1600" kern="1200">
                <a:solidFill>
                  <a:schemeClr val="tx1">
                    <a:tint val="75000"/>
                  </a:schemeClr>
                </a:solidFill>
                <a:latin typeface="+mn-lt"/>
                <a:ea typeface="+mn-ea"/>
                <a:cs typeface="Tahoma" pitchFamily="34" charset="0"/>
              </a:defRPr>
            </a:lvl3pPr>
            <a:lvl4pPr marL="1371600" indent="0" algn="ctr" defTabSz="914400" rtl="0" eaLnBrk="1" latinLnBrk="0" hangingPunct="1">
              <a:spcBef>
                <a:spcPts val="600"/>
              </a:spcBef>
              <a:buClr>
                <a:schemeClr val="accent1"/>
              </a:buClr>
              <a:buFont typeface="Arial" pitchFamily="34" charset="0"/>
              <a:buNone/>
              <a:defRPr sz="1600" kern="1200">
                <a:solidFill>
                  <a:schemeClr val="tx1">
                    <a:tint val="75000"/>
                  </a:schemeClr>
                </a:solidFill>
                <a:latin typeface="+mn-lt"/>
                <a:ea typeface="+mn-ea"/>
                <a:cs typeface="Tahoma" pitchFamily="34" charset="0"/>
              </a:defRPr>
            </a:lvl4pPr>
            <a:lvl5pPr marL="1828800" indent="0" algn="ctr" defTabSz="914400" rtl="0" eaLnBrk="1" latinLnBrk="0" hangingPunct="1">
              <a:spcBef>
                <a:spcPts val="600"/>
              </a:spcBef>
              <a:buClr>
                <a:schemeClr val="accent1"/>
              </a:buClr>
              <a:buFont typeface="Arial" pitchFamily="34" charset="0"/>
              <a:buNone/>
              <a:defRPr sz="1600" kern="1200">
                <a:solidFill>
                  <a:schemeClr val="tx1">
                    <a:tint val="75000"/>
                  </a:schemeClr>
                </a:solidFill>
                <a:latin typeface="+mn-lt"/>
                <a:ea typeface="+mn-ea"/>
                <a:cs typeface="Tahoma" pitchFamily="34" charset="0"/>
              </a:defRPr>
            </a:lvl5pPr>
            <a:lvl6pPr marL="2286000" indent="0" algn="ctr" defTabSz="914400" rtl="0" eaLnBrk="1" latinLnBrk="0" hangingPunct="1">
              <a:spcBef>
                <a:spcPts val="600"/>
              </a:spcBef>
              <a:buClr>
                <a:schemeClr val="accent1"/>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Clr>
                <a:schemeClr val="accent1"/>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Clr>
                <a:schemeClr val="accent1"/>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Clr>
                <a:schemeClr val="accent1"/>
              </a:buClr>
              <a:buFont typeface="Arial" pitchFamily="34" charset="0"/>
              <a:buNone/>
              <a:defRPr sz="1600" kern="1200">
                <a:solidFill>
                  <a:schemeClr val="tx1">
                    <a:tint val="75000"/>
                  </a:schemeClr>
                </a:solidFill>
                <a:latin typeface="+mn-lt"/>
                <a:ea typeface="+mn-ea"/>
                <a:cs typeface="+mn-cs"/>
              </a:defRPr>
            </a:lvl9pPr>
          </a:lstStyle>
          <a:p>
            <a:r>
              <a:rPr lang="en-US" sz="1800" i="0">
                <a:effectLst>
                  <a:outerShdw blurRad="38100" dist="38100" dir="2700000" algn="tl">
                    <a:srgbClr val="000000">
                      <a:alpha val="43137"/>
                    </a:srgbClr>
                  </a:outerShdw>
                </a:effectLst>
                <a:latin typeface="Trebuchet MS" panose="020B0603020202020204" pitchFamily="34" charset="0"/>
              </a:rPr>
              <a:t>Rees Johnston</a:t>
            </a:r>
            <a:br>
              <a:rPr lang="en-US" sz="1800" i="0" dirty="0">
                <a:effectLst>
                  <a:outerShdw blurRad="38100" dist="38100" dir="2700000" algn="tl">
                    <a:srgbClr val="000000">
                      <a:alpha val="43137"/>
                    </a:srgbClr>
                  </a:outerShdw>
                </a:effectLst>
                <a:latin typeface="Trebuchet MS" panose="020B0603020202020204" pitchFamily="34" charset="0"/>
              </a:rPr>
            </a:br>
            <a:r>
              <a:rPr lang="en-US" sz="1400" i="0" spc="0" dirty="0">
                <a:effectLst>
                  <a:outerShdw blurRad="38100" dist="38100" dir="2700000" algn="tl">
                    <a:srgbClr val="000000">
                      <a:alpha val="43137"/>
                    </a:srgbClr>
                  </a:outerShdw>
                </a:effectLst>
                <a:latin typeface="Trebuchet MS" panose="020B0603020202020204" pitchFamily="34" charset="0"/>
                <a:cs typeface="Times New Roman" pitchFamily="18" charset="0"/>
              </a:rPr>
              <a:t>(843) 696-7278</a:t>
            </a:r>
            <a:br>
              <a:rPr lang="en-US" sz="1400" i="0" spc="0" dirty="0">
                <a:effectLst>
                  <a:outerShdw blurRad="38100" dist="38100" dir="2700000" algn="tl">
                    <a:srgbClr val="000000">
                      <a:alpha val="43137"/>
                    </a:srgbClr>
                  </a:outerShdw>
                </a:effectLst>
                <a:latin typeface="Trebuchet MS" panose="020B0603020202020204" pitchFamily="34" charset="0"/>
                <a:cs typeface="Times New Roman" pitchFamily="18" charset="0"/>
              </a:rPr>
            </a:br>
            <a:r>
              <a:rPr lang="en-US" sz="1400" i="0" spc="0" dirty="0">
                <a:effectLst>
                  <a:outerShdw blurRad="38100" dist="38100" dir="2700000" algn="tl">
                    <a:srgbClr val="000000">
                      <a:alpha val="43137"/>
                    </a:srgbClr>
                  </a:outerShdw>
                </a:effectLst>
                <a:latin typeface="Trebuchet MS" panose="020B0603020202020204" pitchFamily="34" charset="0"/>
                <a:cs typeface="Times New Roman" pitchFamily="18" charset="0"/>
              </a:rPr>
              <a:t>rees.johnston@carolinaone.com</a:t>
            </a:r>
            <a:br>
              <a:rPr lang="en-US" sz="1400" i="0" spc="0" dirty="0">
                <a:effectLst>
                  <a:outerShdw blurRad="38100" dist="38100" dir="2700000" algn="tl">
                    <a:srgbClr val="000000">
                      <a:alpha val="43137"/>
                    </a:srgbClr>
                  </a:outerShdw>
                </a:effectLst>
                <a:latin typeface="Trebuchet MS" panose="020B0603020202020204" pitchFamily="34" charset="0"/>
                <a:cs typeface="Times New Roman" pitchFamily="18" charset="0"/>
              </a:rPr>
            </a:br>
            <a:br>
              <a:rPr lang="en-US" sz="1400" i="0" spc="0" dirty="0">
                <a:effectLst>
                  <a:outerShdw blurRad="38100" dist="38100" dir="2700000" algn="tl">
                    <a:srgbClr val="000000">
                      <a:alpha val="43137"/>
                    </a:srgbClr>
                  </a:outerShdw>
                </a:effectLst>
                <a:latin typeface="Trebuchet MS" panose="020B0603020202020204" pitchFamily="34" charset="0"/>
                <a:cs typeface="Times New Roman" pitchFamily="18" charset="0"/>
              </a:rPr>
            </a:br>
            <a:r>
              <a:rPr lang="en-US" sz="1200" i="0" spc="0" dirty="0">
                <a:effectLst>
                  <a:outerShdw blurRad="38100" dist="38100" dir="2700000" algn="tl">
                    <a:srgbClr val="000000">
                      <a:alpha val="43137"/>
                    </a:srgbClr>
                  </a:outerShdw>
                </a:effectLst>
                <a:latin typeface="Trebuchet MS" panose="020B0603020202020204" pitchFamily="34" charset="0"/>
                <a:cs typeface="Times New Roman" pitchFamily="18" charset="0"/>
              </a:rPr>
              <a:t>Carolina One Real Estate • 2713 Highway 17 North • Mount Pleasant, SC 29466</a:t>
            </a:r>
          </a:p>
        </p:txBody>
      </p:sp>
      <p:sp>
        <p:nvSpPr>
          <p:cNvPr id="14" name="TextBox 13"/>
          <p:cNvSpPr txBox="1"/>
          <p:nvPr/>
        </p:nvSpPr>
        <p:spPr>
          <a:xfrm>
            <a:off x="5943600" y="9719846"/>
            <a:ext cx="1828800" cy="338554"/>
          </a:xfrm>
          <a:prstGeom prst="rect">
            <a:avLst/>
          </a:prstGeom>
          <a:noFill/>
        </p:spPr>
        <p:txBody>
          <a:bodyPr wrap="square" rtlCol="0">
            <a:spAutoFit/>
          </a:bodyPr>
          <a:lstStyle/>
          <a:p>
            <a:pPr algn="r"/>
            <a:r>
              <a:rPr lang="en-US" sz="1600" dirty="0">
                <a:effectLst>
                  <a:outerShdw blurRad="38100" dist="38100" dir="2700000" algn="tl">
                    <a:srgbClr val="000000">
                      <a:alpha val="43137"/>
                    </a:srgbClr>
                  </a:outerShdw>
                </a:effectLst>
                <a:latin typeface="Mistral" pitchFamily="66" charset="0"/>
              </a:rPr>
              <a:t>www.TeamDawsonSC.com</a:t>
            </a:r>
          </a:p>
        </p:txBody>
      </p:sp>
      <p:pic>
        <p:nvPicPr>
          <p:cNvPr id="1030" name="Picture 6" descr="http://www.bobette.net/images/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4114" y="9220200"/>
            <a:ext cx="1027772" cy="546004"/>
          </a:xfrm>
          <a:prstGeom prst="round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76" y="5638800"/>
            <a:ext cx="1384715" cy="919699"/>
          </a:xfrm>
          <a:prstGeom prst="rect">
            <a:avLst/>
          </a:prstGeom>
          <a:ln>
            <a:noFill/>
          </a:ln>
          <a:effectLst>
            <a:outerShdw blurRad="292100" dist="139700" dir="2700000" algn="tl" rotWithShape="0">
              <a:srgbClr val="333333">
                <a:alpha val="65000"/>
              </a:srgbClr>
            </a:outerShdw>
          </a:effectLst>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276" y="3236398"/>
            <a:ext cx="1384716" cy="919700"/>
          </a:xfrm>
          <a:prstGeom prst="rect">
            <a:avLst/>
          </a:prstGeom>
          <a:ln>
            <a:noFill/>
          </a:ln>
          <a:effectLst>
            <a:outerShdw blurRad="292100" dist="139700" dir="2700000" algn="tl" rotWithShape="0">
              <a:srgbClr val="333333">
                <a:alpha val="65000"/>
              </a:srgbClr>
            </a:outerShdw>
          </a:effectLst>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11724" y="5638800"/>
            <a:ext cx="1384715" cy="919699"/>
          </a:xfrm>
          <a:prstGeom prst="rect">
            <a:avLst/>
          </a:prstGeom>
          <a:ln>
            <a:noFill/>
          </a:ln>
          <a:effectLst>
            <a:outerShdw blurRad="292100" dist="139700" dir="2700000" algn="tl" rotWithShape="0">
              <a:srgbClr val="333333">
                <a:alpha val="65000"/>
              </a:srgbClr>
            </a:outerShdw>
          </a:effectLst>
        </p:spPr>
      </p:pic>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11724" y="3236398"/>
            <a:ext cx="1384716" cy="919700"/>
          </a:xfrm>
          <a:prstGeom prst="rect">
            <a:avLst/>
          </a:prstGeom>
          <a:ln>
            <a:noFill/>
          </a:ln>
          <a:effectLst>
            <a:outerShdw blurRad="292100" dist="139700" dir="2700000" algn="tl" rotWithShape="0">
              <a:srgbClr val="333333">
                <a:alpha val="65000"/>
              </a:srgbClr>
            </a:outerShdw>
          </a:effectLst>
        </p:spPr>
      </p:pic>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276" y="4437599"/>
            <a:ext cx="1384715" cy="919699"/>
          </a:xfrm>
          <a:prstGeom prst="rect">
            <a:avLst/>
          </a:prstGeom>
          <a:ln>
            <a:noFill/>
          </a:ln>
          <a:effectLst>
            <a:outerShdw blurRad="292100" dist="139700" dir="2700000" algn="tl" rotWithShape="0">
              <a:srgbClr val="333333">
                <a:alpha val="65000"/>
              </a:srgbClr>
            </a:outerShdw>
          </a:effectLst>
        </p:spPr>
      </p:pic>
      <p:pic>
        <p:nvPicPr>
          <p:cNvPr id="26" name="Picture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11724" y="4437599"/>
            <a:ext cx="1384716" cy="919700"/>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66061" y="908049"/>
            <a:ext cx="1171539" cy="777240"/>
          </a:xfrm>
          <a:prstGeom prst="rect">
            <a:avLst/>
          </a:prstGeom>
          <a:ln>
            <a:noFill/>
          </a:ln>
        </p:spPr>
      </p:pic>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166061" y="2918805"/>
            <a:ext cx="1171539" cy="777240"/>
          </a:xfrm>
          <a:prstGeom prst="rect">
            <a:avLst/>
          </a:prstGeom>
          <a:ln>
            <a:noFill/>
          </a:ln>
        </p:spPr>
      </p:pic>
      <p:pic>
        <p:nvPicPr>
          <p:cNvPr id="27" name="Picture 2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181382" y="3924182"/>
            <a:ext cx="1171539" cy="777240"/>
          </a:xfrm>
          <a:prstGeom prst="rect">
            <a:avLst/>
          </a:prstGeom>
          <a:ln>
            <a:noFill/>
          </a:ln>
        </p:spPr>
      </p:pic>
      <p:pic>
        <p:nvPicPr>
          <p:cNvPr id="28" name="Picture 2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66061" y="1913427"/>
            <a:ext cx="1171539" cy="777240"/>
          </a:xfrm>
          <a:prstGeom prst="rect">
            <a:avLst/>
          </a:prstGeom>
          <a:ln>
            <a:noFill/>
          </a:ln>
        </p:spPr>
      </p:pic>
      <p:sp>
        <p:nvSpPr>
          <p:cNvPr id="29" name="Title 1"/>
          <p:cNvSpPr txBox="1">
            <a:spLocks/>
          </p:cNvSpPr>
          <p:nvPr/>
        </p:nvSpPr>
        <p:spPr>
          <a:xfrm>
            <a:off x="3879805" y="10334"/>
            <a:ext cx="3892596" cy="904066"/>
          </a:xfrm>
          <a:prstGeom prst="rect">
            <a:avLst/>
          </a:prstGeom>
        </p:spPr>
        <p:txBody>
          <a:bodyPr vert="horz" lIns="91440" tIns="45720" rIns="91440" bIns="45720" rtlCol="0" anchor="t" anchorCtr="0">
            <a:noAutofit/>
          </a:bodyPr>
          <a:lstStyle>
            <a:lvl1pPr algn="l" defTabSz="914400" rtl="0" eaLnBrk="1" latinLnBrk="0" hangingPunct="1">
              <a:spcBef>
                <a:spcPts val="0"/>
              </a:spcBef>
              <a:buNone/>
              <a:defRPr kumimoji="0" lang="en-US" sz="6000" b="1" i="0" u="none" strike="noStrike" kern="1200" cap="none" spc="0" normalizeH="0" baseline="0" noProof="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algn="r"/>
            <a:r>
              <a:rPr lang="en-US" sz="2000" i="1" dirty="0">
                <a:solidFill>
                  <a:srgbClr val="FFFF00"/>
                </a:solidFill>
                <a:effectLst>
                  <a:outerShdw blurRad="50800" dist="38100" dir="5400000" algn="t" rotWithShape="0">
                    <a:prstClr val="black">
                      <a:alpha val="40000"/>
                    </a:prstClr>
                  </a:outerShdw>
                </a:effectLst>
                <a:latin typeface="Century Gothic" pitchFamily="34" charset="0"/>
              </a:rPr>
              <a:t>Priced below market value!</a:t>
            </a:r>
          </a:p>
        </p:txBody>
      </p:sp>
      <p:pic>
        <p:nvPicPr>
          <p:cNvPr id="30" name="Picture 2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2276" y="6840000"/>
            <a:ext cx="1384715" cy="919699"/>
          </a:xfrm>
          <a:prstGeom prst="rect">
            <a:avLst/>
          </a:prstGeom>
          <a:ln>
            <a:noFill/>
          </a:ln>
          <a:effectLst>
            <a:outerShdw blurRad="292100" dist="139700" dir="2700000" algn="tl" rotWithShape="0">
              <a:srgbClr val="333333">
                <a:alpha val="65000"/>
              </a:srgbClr>
            </a:outerShdw>
          </a:effectLst>
        </p:spPr>
      </p:pic>
      <p:pic>
        <p:nvPicPr>
          <p:cNvPr id="31" name="Picture 3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711724" y="6840000"/>
            <a:ext cx="1384715" cy="919699"/>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17" cstate="print">
            <a:extLst>
              <a:ext uri="{28A0092B-C50C-407E-A947-70E740481C1C}">
                <a14:useLocalDpi xmlns:a14="http://schemas.microsoft.com/office/drawing/2010/main" val="0"/>
              </a:ext>
            </a:extLst>
          </a:blip>
          <a:srcRect l="27740" r="27743"/>
          <a:stretch/>
        </p:blipFill>
        <p:spPr>
          <a:xfrm>
            <a:off x="236883" y="9189465"/>
            <a:ext cx="525117" cy="786384"/>
          </a:xfrm>
          <a:prstGeom prst="rect">
            <a:avLst/>
          </a:prstGeom>
        </p:spPr>
      </p:pic>
    </p:spTree>
    <p:extLst>
      <p:ext uri="{BB962C8B-B14F-4D97-AF65-F5344CB8AC3E}">
        <p14:creationId xmlns:p14="http://schemas.microsoft.com/office/powerpoint/2010/main" val="383330304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ylar">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Mylar">
      <a:maj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ylar">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effectStyle>
        <a:effectStyle>
          <a:effectLst>
            <a:innerShdw blurRad="50800" dist="25400" dir="13500000">
              <a:srgbClr val="000000">
                <a:alpha val="75000"/>
              </a:srgbClr>
            </a:innerShdw>
            <a:outerShdw blurRad="50800" dist="25400" dir="5400000" rotWithShape="0">
              <a:srgbClr val="000000">
                <a:alpha val="50000"/>
              </a:srgbClr>
            </a:outerShdw>
          </a:effectLst>
          <a:scene3d>
            <a:camera prst="orthographicFront">
              <a:rot lat="0" lon="0" rev="0"/>
            </a:camera>
            <a:lightRig rig="threePt" dir="tl"/>
          </a:scene3d>
          <a:sp3d prstMaterial="dkEdge">
            <a:bevelT w="25400" h="508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tint val="100000"/>
                <a:shade val="30000"/>
                <a:alpha val="100000"/>
                <a:satMod val="255000"/>
                <a:lumMod val="100000"/>
              </a:schemeClr>
            </a:gs>
          </a:gsLst>
          <a:path path="circle">
            <a:fillToRect l="50000" t="-80000" r="50000" b="180000"/>
          </a:path>
        </a:gradFill>
        <a:blipFill rotWithShape="1">
          <a:blip xmlns:r="http://schemas.openxmlformats.org/officeDocument/2006/relationships" r:embed="rId1">
            <a:duotone>
              <a:schemeClr val="phClr">
                <a:lumMod val="80000"/>
              </a:schemeClr>
              <a:schemeClr val="phClr">
                <a:tint val="50000"/>
                <a:lumMod val="15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Mylar</Template>
  <TotalTime>191</TotalTime>
  <Words>217</Words>
  <Application>Microsoft Office PowerPoint</Application>
  <PresentationFormat>Custom</PresentationFormat>
  <Paragraphs>9</Paragraphs>
  <Slides>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vt:i4>
      </vt:variant>
    </vt:vector>
  </HeadingPairs>
  <TitlesOfParts>
    <vt:vector size="10" baseType="lpstr">
      <vt:lpstr>Arial</vt:lpstr>
      <vt:lpstr>Century Gothic</vt:lpstr>
      <vt:lpstr>Corbel</vt:lpstr>
      <vt:lpstr>Mistral</vt:lpstr>
      <vt:lpstr>Tahoma</vt:lpstr>
      <vt:lpstr>Times New Roman</vt:lpstr>
      <vt:lpstr>Trebuchet MS</vt:lpstr>
      <vt:lpstr>Tunga</vt:lpstr>
      <vt:lpstr>Mylar</vt:lpstr>
      <vt:lpstr>103 Venning Street Old Village ~ Mt Pleasant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1435 Masthead Dr</dc:title>
  <dc:creator>CVH360</dc:creator>
  <cp:lastModifiedBy>A. Thomas Price</cp:lastModifiedBy>
  <cp:revision>34</cp:revision>
  <dcterms:created xsi:type="dcterms:W3CDTF">2006-08-16T00:00:00Z</dcterms:created>
  <dcterms:modified xsi:type="dcterms:W3CDTF">2016-11-11T16:53:27Z</dcterms:modified>
</cp:coreProperties>
</file>