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296" y="24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microsoft.com/office/2007/relationships/hdphoto" Target="../media/hdphoto2.wdp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microsoft.com/office/2007/relationships/hdphoto" Target="../media/hdphoto1.wdp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6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249" y="2177083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0" y="2177085"/>
            <a:ext cx="2131909" cy="15989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609600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Less Expensive Than Rent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36" y="3776564"/>
            <a:ext cx="5333999" cy="497744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This absolutely charming home with four bedrooms, two full baths, and a half bath is vacant and easy to show! With hardwood flooring running throughout the downstairs and carpet in the four upstairs bedrooms, this house will make a great home for your family.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entire house gets great natural light. When you enter the house you will be impressed with the large living room featuring a beautiful wood-burning fireplace. The living room opens into a roomy eat-in kitchen and dining area. Exit the French doors off of the dining area into a very spacious and private fenced yard with a grilling patio.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Downstairs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is also a half bathroom, a large laundry room, large coat closet, a pantry, and a one car garage for all of your storage and parking needs. Upstairs, the master suite features a bedroom with a tray ceiling with a ceiling fan.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There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is a good sized walk-in closet, and roomy master bathroom with dual vanities, a soaking tub, and a separate shower. There are three more bedrooms and a second full bathroom upstairs. 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endParaRPr lang="en-US" sz="12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Great 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for a large family or for a needed office space or playroom. The house has an alarm system in place for added security. HOA dues include the neighborhood pool and playground. Conveniently located near shopping and I-526.</a:t>
            </a:r>
            <a:endParaRPr lang="en-US" sz="105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103 Walnut Creek Road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Grand Oaks Plantation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- Charleston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1415485 - $212,000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-4763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Lee </a:t>
              </a:r>
              <a:r>
                <a:rPr lang="en-US" sz="1400" dirty="0" err="1" smtClean="0">
                  <a:latin typeface="Lucida Sans" panose="020B0602030504020204" pitchFamily="34" charset="0"/>
                </a:rPr>
                <a:t>Lindler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 smtClean="0">
                  <a:latin typeface="Lucida Sans" panose="020B0602030504020204" pitchFamily="34" charset="0"/>
                </a:rPr>
                <a:t>leel@goldenbearrealty.com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637-0803 </a:t>
              </a:r>
              <a:r>
                <a:rPr lang="en-US" sz="900" dirty="0" smtClean="0">
                  <a:latin typeface="Lucida Sans" panose="020B0602030504020204" pitchFamily="34" charset="0"/>
                </a:rPr>
                <a:t>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725-5890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021" y="9174549"/>
            <a:ext cx="1145648" cy="635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00123" y="9006243"/>
            <a:ext cx="981075" cy="9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614" y="4002246"/>
            <a:ext cx="578462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613" y="4999758"/>
            <a:ext cx="578463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5451" y="6994784"/>
            <a:ext cx="590788" cy="78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274" y="228600"/>
            <a:ext cx="2560320" cy="1420585"/>
          </a:xfrm>
          <a:prstGeom prst="rect">
            <a:avLst/>
          </a:prstGeom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29"/>
          <a:stretch/>
        </p:blipFill>
        <p:spPr bwMode="auto">
          <a:xfrm>
            <a:off x="337908" y="5997271"/>
            <a:ext cx="585875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029"/>
          <a:stretch/>
        </p:blipFill>
        <p:spPr bwMode="auto">
          <a:xfrm>
            <a:off x="6897723" y="5006080"/>
            <a:ext cx="585874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1" y="6006120"/>
            <a:ext cx="1028378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2" y="4006040"/>
            <a:ext cx="102837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1" y="7006161"/>
            <a:ext cx="1028378" cy="771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656" y="8006202"/>
            <a:ext cx="1028378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6472" y="8006202"/>
            <a:ext cx="1028377" cy="771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296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Less Expensive Than Rent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19</cp:revision>
  <dcterms:created xsi:type="dcterms:W3CDTF">2006-08-16T00:00:00Z</dcterms:created>
  <dcterms:modified xsi:type="dcterms:W3CDTF">2015-03-20T12:24:05Z</dcterms:modified>
</cp:coreProperties>
</file>