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452173"/>
            <a:ext cx="8000999" cy="2578157"/>
          </a:xfrm>
        </p:spPr>
        <p:txBody>
          <a:bodyPr anchor="ctr">
            <a:noAutofit/>
          </a:bodyPr>
          <a:lstStyle/>
          <a:p>
            <a:r>
              <a:rPr lang="en-US" sz="1600" dirty="0">
                <a:latin typeface="Century Gothic" panose="020B0502020202020204" pitchFamily="34" charset="0"/>
              </a:rPr>
              <a:t>Take advantage of one of the remaining few lots left in beautiful Lakeview Terrace in Crowfield Plantation. </a:t>
            </a:r>
            <a:endParaRPr lang="en-US" sz="1600" dirty="0" smtClean="0">
              <a:latin typeface="Century Gothic" panose="020B0502020202020204" pitchFamily="34" charset="0"/>
            </a:endParaRPr>
          </a:p>
          <a:p>
            <a:endParaRPr lang="en-US" sz="1600" dirty="0">
              <a:latin typeface="Century Gothic" panose="020B0502020202020204" pitchFamily="34" charset="0"/>
            </a:endParaRPr>
          </a:p>
          <a:p>
            <a:r>
              <a:rPr lang="en-US" sz="1600" dirty="0" smtClean="0">
                <a:latin typeface="Century Gothic" panose="020B0502020202020204" pitchFamily="34" charset="0"/>
              </a:rPr>
              <a:t>This </a:t>
            </a:r>
            <a:r>
              <a:rPr lang="en-US" sz="1600" dirty="0">
                <a:latin typeface="Century Gothic" panose="020B0502020202020204" pitchFamily="34" charset="0"/>
              </a:rPr>
              <a:t>lot is ready for the home of your dreams. </a:t>
            </a:r>
            <a:endParaRPr lang="en-US" sz="1600" dirty="0" smtClean="0">
              <a:latin typeface="Century Gothic" panose="020B0502020202020204" pitchFamily="34" charset="0"/>
            </a:endParaRPr>
          </a:p>
          <a:p>
            <a:endParaRPr lang="en-US" sz="1600" dirty="0">
              <a:latin typeface="Century Gothic" panose="020B0502020202020204" pitchFamily="34" charset="0"/>
            </a:endParaRPr>
          </a:p>
          <a:p>
            <a:r>
              <a:rPr lang="en-US" sz="1600" dirty="0" smtClean="0">
                <a:latin typeface="Century Gothic" panose="020B0502020202020204" pitchFamily="34" charset="0"/>
              </a:rPr>
              <a:t>Enjoy </a:t>
            </a:r>
            <a:r>
              <a:rPr lang="en-US" sz="1600" dirty="0">
                <a:latin typeface="Century Gothic" panose="020B0502020202020204" pitchFamily="34" charset="0"/>
              </a:rPr>
              <a:t>the amenities of Crowfield such as the golf course, tennis courts, pool and fishing </a:t>
            </a:r>
            <a:r>
              <a:rPr lang="en-US" sz="1600">
                <a:latin typeface="Century Gothic" panose="020B0502020202020204" pitchFamily="34" charset="0"/>
              </a:rPr>
              <a:t>from </a:t>
            </a:r>
            <a:r>
              <a:rPr lang="en-US" sz="1600" smtClean="0">
                <a:latin typeface="Century Gothic" panose="020B0502020202020204" pitchFamily="34" charset="0"/>
              </a:rPr>
              <a:t>the </a:t>
            </a:r>
            <a:r>
              <a:rPr lang="en-US" sz="1600" dirty="0">
                <a:latin typeface="Century Gothic" panose="020B0502020202020204" pitchFamily="34" charset="0"/>
              </a:rPr>
              <a:t>lake.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86000" y="4932816"/>
            <a:ext cx="2062837" cy="127861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823273"/>
            <a:ext cx="3505200" cy="2628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  <a:gradFill>
            <a:gsLst>
              <a:gs pos="0">
                <a:schemeClr val="accent4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r>
              <a:rPr lang="en-US" sz="39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stellar" panose="020A0402060406010301" pitchFamily="18" charset="0"/>
              </a:rPr>
              <a:t>Build Your </a:t>
            </a:r>
            <a:r>
              <a:rPr lang="en-US" sz="39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stellar" panose="020A0402060406010301" pitchFamily="18" charset="0"/>
              </a:rPr>
              <a:t>Dream Home</a:t>
            </a:r>
            <a:endParaRPr lang="en-US" sz="39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stellar" panose="020A0402060406010301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2549099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823273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4274925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60007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516086" y="823273"/>
            <a:ext cx="448491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entury Gothic" panose="020B0502020202020204" pitchFamily="34" charset="0"/>
              </a:rPr>
              <a:t>103 </a:t>
            </a:r>
            <a:r>
              <a:rPr lang="en-US" sz="3200" dirty="0" err="1">
                <a:latin typeface="Century Gothic" panose="020B0502020202020204" pitchFamily="34" charset="0"/>
              </a:rPr>
              <a:t>Waterstone</a:t>
            </a:r>
            <a:r>
              <a:rPr lang="en-US" sz="3200" dirty="0">
                <a:latin typeface="Century Gothic" panose="020B0502020202020204" pitchFamily="34" charset="0"/>
              </a:rPr>
              <a:t> Way</a:t>
            </a:r>
            <a:endParaRPr lang="en-US" sz="3200" dirty="0" smtClean="0">
              <a:latin typeface="Century Gothic" panose="020B0502020202020204" pitchFamily="34" charset="0"/>
            </a:endParaRPr>
          </a:p>
          <a:p>
            <a:pPr algn="ctr"/>
            <a:endParaRPr lang="en-US" sz="2400" dirty="0" smtClean="0">
              <a:latin typeface="Century Gothic" panose="020B0502020202020204" pitchFamily="34" charset="0"/>
            </a:endParaRP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Crowfield Plantation</a:t>
            </a: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Goose Creek, SC 29445</a:t>
            </a:r>
            <a:endParaRPr lang="en-US" sz="2400" dirty="0" smtClean="0"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497942" y="2805842"/>
            <a:ext cx="45030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MLS# 1308529 | $95,000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0.38 Acres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800600" y="6000750"/>
            <a:ext cx="32003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Century Gothic" panose="020B0502020202020204" pitchFamily="34" charset="0"/>
              </a:rPr>
              <a:t>Charleston Homes</a:t>
            </a:r>
          </a:p>
          <a:p>
            <a:pPr algn="r"/>
            <a:r>
              <a:rPr lang="en-US" sz="1600" dirty="0">
                <a:latin typeface="Century Gothic" panose="020B0502020202020204" pitchFamily="34" charset="0"/>
              </a:rPr>
              <a:t>111 Spring Hall Dr</a:t>
            </a:r>
          </a:p>
          <a:p>
            <a:pPr algn="r"/>
            <a:r>
              <a:rPr lang="en-US" sz="1600" dirty="0">
                <a:latin typeface="Century Gothic" panose="020B0502020202020204" pitchFamily="34" charset="0"/>
              </a:rPr>
              <a:t>Goose Creek, SC 29445</a:t>
            </a:r>
            <a:endParaRPr lang="en-US" sz="1600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27" y="6000750"/>
            <a:ext cx="1155518" cy="87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115604" y="6000749"/>
            <a:ext cx="36849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entury Gothic" panose="020B0502020202020204" pitchFamily="34" charset="0"/>
              </a:rPr>
              <a:t>Connie </a:t>
            </a:r>
            <a:r>
              <a:rPr lang="en-US" sz="1600" dirty="0" smtClean="0">
                <a:latin typeface="Century Gothic" panose="020B0502020202020204" pitchFamily="34" charset="0"/>
              </a:rPr>
              <a:t>White</a:t>
            </a:r>
            <a:r>
              <a:rPr lang="en-US" sz="1600" smtClean="0">
                <a:latin typeface="Century Gothic" panose="020B0502020202020204" pitchFamily="34" charset="0"/>
              </a:rPr>
              <a:t>, Broker</a:t>
            </a:r>
            <a:endParaRPr lang="en-US" sz="1600" dirty="0">
              <a:latin typeface="Century Gothic" panose="020B0502020202020204" pitchFamily="34" charset="0"/>
            </a:endParaRPr>
          </a:p>
          <a:p>
            <a:r>
              <a:rPr lang="en-US" sz="1600" dirty="0">
                <a:latin typeface="Century Gothic" panose="020B0502020202020204" pitchFamily="34" charset="0"/>
              </a:rPr>
              <a:t>C: 843-532-3356</a:t>
            </a:r>
          </a:p>
          <a:p>
            <a:r>
              <a:rPr lang="en-US" sz="1600" dirty="0">
                <a:latin typeface="Century Gothic" panose="020B0502020202020204" pitchFamily="34" charset="0"/>
              </a:rPr>
              <a:t>conniesyouragent@gmail.com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7034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91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Build Your Dream Home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$1,500 Agent Bonus!</dc:title>
  <dc:creator>CVH360</dc:creator>
  <cp:lastModifiedBy>atp1313@gmail.com</cp:lastModifiedBy>
  <cp:revision>10</cp:revision>
  <dcterms:created xsi:type="dcterms:W3CDTF">2006-08-16T00:00:00Z</dcterms:created>
  <dcterms:modified xsi:type="dcterms:W3CDTF">2015-04-07T13:00:28Z</dcterms:modified>
</cp:coreProperties>
</file>