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7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9/16/2023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www.flexmls.com/share/9HqGZ/103-Palm-Boulevard-2e,-Isle-of-Palms,-SC-29451"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533400"/>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76200"/>
            <a:ext cx="7315200" cy="553998"/>
          </a:xfrm>
          <a:prstGeom prst="rect">
            <a:avLst/>
          </a:prstGeom>
        </p:spPr>
        <p:txBody>
          <a:bodyPr wrap="square" anchor="t">
            <a:spAutoFit/>
          </a:bodyPr>
          <a:lstStyle/>
          <a:p>
            <a:r>
              <a:rPr lang="en-US" sz="3000" dirty="0">
                <a:latin typeface="Gabriola" panose="04040605051002020D02" pitchFamily="82" charset="0"/>
              </a:rPr>
              <a:t>IOP Office Space For Sale w/ Water Views</a:t>
            </a:r>
          </a:p>
        </p:txBody>
      </p:sp>
      <p:sp>
        <p:nvSpPr>
          <p:cNvPr id="2" name="Title 1"/>
          <p:cNvSpPr>
            <a:spLocks noGrp="1"/>
          </p:cNvSpPr>
          <p:nvPr>
            <p:ph type="ctrTitle"/>
          </p:nvPr>
        </p:nvSpPr>
        <p:spPr>
          <a:xfrm>
            <a:off x="0" y="533401"/>
            <a:ext cx="7315200" cy="752889"/>
          </a:xfrm>
        </p:spPr>
        <p:txBody>
          <a:bodyPr anchor="ctr">
            <a:noAutofit/>
          </a:bodyPr>
          <a:lstStyle/>
          <a:p>
            <a:pPr algn="r"/>
            <a:r>
              <a:rPr lang="en-US" sz="18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103 Palm Boulevard #2E</a:t>
            </a:r>
            <a:br>
              <a:rPr lang="en-US" sz="18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Isle of Palms, SC 29451</a:t>
            </a:r>
            <a:b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CMLS# 31001694 | $1,230,000</a:t>
            </a:r>
            <a:endParaRPr lang="en-US" sz="1400"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6629400"/>
            <a:ext cx="7315201" cy="1732000"/>
          </a:xfrm>
        </p:spPr>
        <p:txBody>
          <a:bodyPr anchor="ctr">
            <a:noAutofit/>
          </a:bodyPr>
          <a:lstStyle/>
          <a:p>
            <a:r>
              <a:rPr lang="en-US" sz="1100" dirty="0">
                <a:solidFill>
                  <a:schemeClr val="tx1">
                    <a:lumMod val="50000"/>
                    <a:lumOff val="50000"/>
                  </a:schemeClr>
                </a:solidFill>
                <a:latin typeface="Georgia" panose="02040502050405020303" pitchFamily="18" charset="0"/>
                <a:cs typeface="Microsoft Sans Serif" panose="020B0604020202020204" pitchFamily="34" charset="0"/>
              </a:rPr>
              <a:t>Fabulous waterfront, corner office suite on the 2nd floor of The Carroll Building on Hamlin Creek! Great visibility on the main road between IOP and Sullivan's Island and adjacent to The Boathouse Restaurant. The building was constructed in 1991. A central sprinkler system was added in 2002 when the third floor space was finished. The building has a total of 9216 </a:t>
            </a:r>
            <a:r>
              <a:rPr lang="en-US" sz="11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1100" dirty="0">
                <a:solidFill>
                  <a:schemeClr val="tx1">
                    <a:lumMod val="50000"/>
                    <a:lumOff val="50000"/>
                  </a:schemeClr>
                </a:solidFill>
                <a:latin typeface="Georgia" panose="02040502050405020303" pitchFamily="18" charset="0"/>
                <a:cs typeface="Microsoft Sans Serif" panose="020B0604020202020204" pitchFamily="34" charset="0"/>
              </a:rPr>
              <a:t> and includes 12 units. This unit (2E) has 1024 </a:t>
            </a:r>
            <a:r>
              <a:rPr lang="en-US" sz="11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1100" dirty="0">
                <a:solidFill>
                  <a:schemeClr val="tx1">
                    <a:lumMod val="50000"/>
                    <a:lumOff val="50000"/>
                  </a:schemeClr>
                </a:solidFill>
                <a:latin typeface="Georgia" panose="02040502050405020303" pitchFamily="18" charset="0"/>
                <a:cs typeface="Microsoft Sans Serif" panose="020B0604020202020204" pitchFamily="34" charset="0"/>
              </a:rPr>
              <a:t> of heated space consisting of a main office/reception area, 3 private offices, a break room/flex room, and 2 half baths. Two of the 3 private offices have direct access to the common porch overlooking Hamlin Creek. An extraordinary place to work!</a:t>
            </a:r>
          </a:p>
          <a:p>
            <a:endParaRPr lang="en-US" sz="11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1100" b="1" i="1" u="sng" dirty="0">
                <a:solidFill>
                  <a:schemeClr val="accent1"/>
                </a:solidFill>
                <a:latin typeface="Georgia" panose="02040502050405020303" pitchFamily="18" charset="0"/>
                <a:cs typeface="Microsoft Sans Serif" panose="020B0604020202020204" pitchFamily="34" charset="0"/>
                <a:hlinkClick r:id="rId3"/>
              </a:rPr>
              <a:t>Check out the listing for more details and photos</a:t>
            </a:r>
            <a:endParaRPr lang="en-US" sz="1100" b="1" i="1" u="sng" dirty="0">
              <a:solidFill>
                <a:schemeClr val="accent1"/>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5410749"/>
            <a:ext cx="1838400" cy="1225300"/>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25600" y="5411148"/>
            <a:ext cx="1838400" cy="1225300"/>
          </a:xfrm>
          <a:prstGeom prst="rect">
            <a:avLst/>
          </a:prstGeom>
          <a:ln w="12700">
            <a:solidFill>
              <a:schemeClr val="bg1"/>
            </a:solid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651200" y="5410749"/>
            <a:ext cx="1838400" cy="12253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476800" y="5411148"/>
            <a:ext cx="1838400" cy="1225300"/>
          </a:xfrm>
          <a:prstGeom prst="rect">
            <a:avLst/>
          </a:prstGeom>
          <a:ln w="12700">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TotalTime>
  <Words>209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103 Palm Boulevard #2E Isle of Palms, SC 29451 CMLS# 31001694 | $1,230,000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2023-09-16T13:06:01Z</dcterms:modified>
</cp:coreProperties>
</file>