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flexmls.com/share/9HqGZ/103-Palm-Boulevard-2e,-Isle-of-Palms,-SC-29451"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flexmls.com/share/9oPK4/103-Palm-Boulevard-Unit-3c,-Isle-of-Palms,-SC-2945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3340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76200"/>
            <a:ext cx="7315200" cy="553998"/>
          </a:xfrm>
          <a:prstGeom prst="rect">
            <a:avLst/>
          </a:prstGeom>
        </p:spPr>
        <p:txBody>
          <a:bodyPr wrap="square" anchor="t">
            <a:spAutoFit/>
          </a:bodyPr>
          <a:lstStyle/>
          <a:p>
            <a:r>
              <a:rPr lang="en-US" sz="3000" dirty="0">
                <a:latin typeface="Gabriola" panose="04040605051002020D02" pitchFamily="82" charset="0"/>
              </a:rPr>
              <a:t>IOP Office Space For Sale w/ Water Views</a:t>
            </a:r>
          </a:p>
        </p:txBody>
      </p:sp>
      <p:sp>
        <p:nvSpPr>
          <p:cNvPr id="2" name="Title 1"/>
          <p:cNvSpPr>
            <a:spLocks noGrp="1"/>
          </p:cNvSpPr>
          <p:nvPr>
            <p:ph type="ctrTitle"/>
          </p:nvPr>
        </p:nvSpPr>
        <p:spPr>
          <a:xfrm>
            <a:off x="0" y="533401"/>
            <a:ext cx="7315200" cy="752889"/>
          </a:xfrm>
        </p:spPr>
        <p:txBody>
          <a:bodyPr anchor="ctr">
            <a:noAutofit/>
          </a:bodyPr>
          <a:lstStyle/>
          <a:p>
            <a:pPr algn="r"/>
            <a: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103 Palm Boulevard #3C</a:t>
            </a:r>
            <a:b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Isle of Palms, SC 29451</a:t>
            </a:r>
            <a:b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CMLS# 31002616 | $849,900</a:t>
            </a:r>
            <a:endParaRPr lang="en-US" sz="1400"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6629400"/>
            <a:ext cx="7315201" cy="1732000"/>
          </a:xfrm>
        </p:spPr>
        <p:txBody>
          <a:bodyPr anchor="ctr">
            <a:noAutofit/>
          </a:bodyPr>
          <a:lstStyle/>
          <a:p>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Fabulous waterfront office suite on the 3rd floor of The Carroll Building on Hamlin Creek! Great visibility on the main road between IOP and Sullivan's Island and adjacent to The Boathouse Restaurant. The building was constructed in 1991. A central sprinkler system was added in 2002 when the third floor space was finished. The building has a total of 9216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and includes 12 units. This unit (3C) has 644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of heated space that includes two large offices adjoined by a small hallway. One of the offices opens to a private balcony overlooking Hamlin Creek and is big enough for 2 separate desk/working spaces. The other side has a dividing wall which makes for 2 additional work spaces. Unit has access to a shared 3rd floor conference room and bathroom. An extraordinary place to work!</a:t>
            </a:r>
          </a:p>
          <a:p>
            <a:r>
              <a:rPr lang="en-US" sz="1100" b="1" i="1" u="sng" dirty="0">
                <a:solidFill>
                  <a:schemeClr val="accent1"/>
                </a:solidFill>
                <a:latin typeface="Georgia" panose="02040502050405020303" pitchFamily="18" charset="0"/>
                <a:cs typeface="Microsoft Sans Serif" panose="020B0604020202020204" pitchFamily="34" charset="0"/>
                <a:hlinkClick r:id="rId3"/>
              </a:rPr>
              <a:t>Check out</a:t>
            </a:r>
            <a:r>
              <a:rPr lang="en-US" sz="1100" b="1" i="1" u="sng" dirty="0">
                <a:solidFill>
                  <a:schemeClr val="accent1"/>
                </a:solidFill>
                <a:latin typeface="Georgia" panose="02040502050405020303" pitchFamily="18" charset="0"/>
                <a:cs typeface="Microsoft Sans Serif" panose="020B0604020202020204" pitchFamily="34" charset="0"/>
                <a:hlinkClick r:id="rId4"/>
              </a:rPr>
              <a:t> </a:t>
            </a:r>
            <a:r>
              <a:rPr lang="en-US" sz="1100" b="1" i="1" u="sng" dirty="0">
                <a:solidFill>
                  <a:schemeClr val="accent1"/>
                </a:solidFill>
                <a:latin typeface="Georgia" panose="02040502050405020303" pitchFamily="18" charset="0"/>
                <a:cs typeface="Microsoft Sans Serif" panose="020B0604020202020204" pitchFamily="34" charset="0"/>
                <a:hlinkClick r:id="rId3"/>
              </a:rPr>
              <a:t>the listing for more details and photos</a:t>
            </a:r>
            <a:endParaRPr lang="en-US" sz="1100" b="1" i="1" u="sng" dirty="0">
              <a:solidFill>
                <a:schemeClr val="accent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err="1">
                <a:latin typeface="Georgia" panose="02040502050405020303" pitchFamily="18" charset="0"/>
                <a:cs typeface="Microsoft Sans Serif" panose="020B0604020202020204" pitchFamily="34" charset="0"/>
              </a:rPr>
              <a:t>AgentOwned</a:t>
            </a:r>
            <a:r>
              <a:rPr lang="en-US" sz="1000" dirty="0">
                <a:latin typeface="Georgia" panose="02040502050405020303" pitchFamily="18" charset="0"/>
                <a:cs typeface="Microsoft Sans Serif" panose="020B0604020202020204" pitchFamily="34" charset="0"/>
              </a:rPr>
              <a:t> Realty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5" y="5410749"/>
            <a:ext cx="1837950" cy="1225300"/>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26423" y="5411148"/>
            <a:ext cx="1836753" cy="122530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651425" y="5410749"/>
            <a:ext cx="1837950" cy="12253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78222" y="5411148"/>
            <a:ext cx="1835556" cy="1225300"/>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229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103 Palm Boulevard #3C Isle of Palms, SC 29451 CMLS# 31002616 | $849,900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2024-01-25T18:14:08Z</dcterms:modified>
</cp:coreProperties>
</file>