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5/16/2025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lexmls.com/share/C97nc/103-Palm-Boulevard-Unit-3C-Isle-of-Palms-SC-29451"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33400"/>
            <a:ext cx="7315200" cy="4876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76200"/>
            <a:ext cx="7315200" cy="507831"/>
          </a:xfrm>
          <a:prstGeom prst="rect">
            <a:avLst/>
          </a:prstGeom>
        </p:spPr>
        <p:txBody>
          <a:bodyPr wrap="square" anchor="t">
            <a:spAutoFit/>
          </a:bodyPr>
          <a:lstStyle/>
          <a:p>
            <a:pPr algn="ctr"/>
            <a:r>
              <a:rPr lang="en-US" sz="2700" dirty="0">
                <a:latin typeface="Gabriola" panose="04040605051002020D02" pitchFamily="82" charset="0"/>
              </a:rPr>
              <a:t>Office Suite for Sale/</a:t>
            </a:r>
            <a:r>
              <a:rPr lang="en-US" sz="2700">
                <a:latin typeface="Gabriola" panose="04040605051002020D02" pitchFamily="82" charset="0"/>
              </a:rPr>
              <a:t>Rent in </a:t>
            </a:r>
            <a:r>
              <a:rPr lang="en-US" sz="2700" dirty="0">
                <a:latin typeface="Gabriola" panose="04040605051002020D02" pitchFamily="82" charset="0"/>
              </a:rPr>
              <a:t>The Carroll Building on Hamlin Creek!</a:t>
            </a:r>
          </a:p>
        </p:txBody>
      </p:sp>
      <p:sp>
        <p:nvSpPr>
          <p:cNvPr id="2" name="Title 1"/>
          <p:cNvSpPr>
            <a:spLocks noGrp="1"/>
          </p:cNvSpPr>
          <p:nvPr>
            <p:ph type="ctrTitle"/>
          </p:nvPr>
        </p:nvSpPr>
        <p:spPr>
          <a:xfrm>
            <a:off x="0" y="533401"/>
            <a:ext cx="7315200" cy="914399"/>
          </a:xfrm>
        </p:spPr>
        <p:txBody>
          <a:bodyPr anchor="ctr">
            <a:noAutofit/>
          </a:bodyPr>
          <a:lstStyle/>
          <a:p>
            <a:pPr algn="r"/>
            <a:r>
              <a:rPr lang="en-US" sz="18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t>103 Palm Boulevard #3C</a:t>
            </a:r>
            <a:br>
              <a:rPr lang="en-US" sz="18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t>Isle of Palms, SC 29451</a:t>
            </a:r>
            <a:br>
              <a:rPr lang="en-US" sz="14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t>CMLS# 31004601 | $799,000</a:t>
            </a:r>
            <a:br>
              <a:rPr lang="en-US" sz="14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br>
            <a:r>
              <a:rPr lang="en-US" sz="1400" b="1"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rPr>
              <a:t>Also For Rent— $3,800/month</a:t>
            </a:r>
            <a:endParaRPr lang="en-US" sz="1400" dirty="0">
              <a:ln w="3175">
                <a:solidFill>
                  <a:schemeClr val="tx1">
                    <a:lumMod val="50000"/>
                    <a:lumOff val="50000"/>
                  </a:schemeClr>
                </a:solidFill>
              </a:ln>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6629400"/>
            <a:ext cx="7315201" cy="1732000"/>
          </a:xfrm>
        </p:spPr>
        <p:txBody>
          <a:bodyPr anchor="ctr">
            <a:noAutofit/>
          </a:bodyPr>
          <a:lstStyle/>
          <a:p>
            <a:r>
              <a:rPr lang="en-US" sz="1050" b="0" i="0" dirty="0">
                <a:solidFill>
                  <a:srgbClr val="555555"/>
                </a:solidFill>
                <a:effectLst/>
                <a:latin typeface="Georgia" panose="02040502050405020303" pitchFamily="18" charset="0"/>
              </a:rPr>
              <a:t>Fabulous waterfront office suite on the 3rd floor of The Carroll Building on Hamlin Creek! Great visibility on the main road between IOP and Sullivan's Island and adjacent to The Boathouse Restaurant. The building was constructed in 1991. A central sprinkler system was added in 2002 when the third floor space was finished. The building has a total of 9216 </a:t>
            </a:r>
            <a:r>
              <a:rPr lang="en-US" sz="1050" b="0" i="0" dirty="0" err="1">
                <a:solidFill>
                  <a:srgbClr val="555555"/>
                </a:solidFill>
                <a:effectLst/>
                <a:latin typeface="Georgia" panose="02040502050405020303" pitchFamily="18" charset="0"/>
              </a:rPr>
              <a:t>sqft</a:t>
            </a:r>
            <a:r>
              <a:rPr lang="en-US" sz="1050" b="0" i="0" dirty="0">
                <a:solidFill>
                  <a:srgbClr val="555555"/>
                </a:solidFill>
                <a:effectLst/>
                <a:latin typeface="Georgia" panose="02040502050405020303" pitchFamily="18" charset="0"/>
              </a:rPr>
              <a:t> and includes 12 units. This unit (3C) has 644 </a:t>
            </a:r>
            <a:r>
              <a:rPr lang="en-US" sz="1050" b="0" i="0" dirty="0" err="1">
                <a:solidFill>
                  <a:srgbClr val="555555"/>
                </a:solidFill>
                <a:effectLst/>
                <a:latin typeface="Georgia" panose="02040502050405020303" pitchFamily="18" charset="0"/>
              </a:rPr>
              <a:t>sqft</a:t>
            </a:r>
            <a:r>
              <a:rPr lang="en-US" sz="1050" b="0" i="0" dirty="0">
                <a:solidFill>
                  <a:srgbClr val="555555"/>
                </a:solidFill>
                <a:effectLst/>
                <a:latin typeface="Georgia" panose="02040502050405020303" pitchFamily="18" charset="0"/>
              </a:rPr>
              <a:t> of heated space that includes two large offices adjoined by a small hallway. One of the offices opens to a private balcony overlooking Hamlin Creek and is big enough for 2 separate desk/working spaces. The other side has a dividing wall which makes for 2 additional work spaces. Unit has access to a shared 3rd floor conference room and bathroom. An extraordinary place to work!</a:t>
            </a:r>
          </a:p>
          <a:p>
            <a:endParaRPr lang="en-US" sz="105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050" dirty="0">
                <a:solidFill>
                  <a:schemeClr val="tx1">
                    <a:lumMod val="50000"/>
                    <a:lumOff val="50000"/>
                  </a:schemeClr>
                </a:solidFill>
                <a:latin typeface="Georgia" panose="02040502050405020303" pitchFamily="18" charset="0"/>
                <a:cs typeface="Microsoft Sans Serif" panose="020B0604020202020204" pitchFamily="34" charset="0"/>
                <a:hlinkClick r:id="rId3"/>
              </a:rPr>
              <a:t>VIEW LISTING</a:t>
            </a:r>
            <a:endParaRPr lang="en-US" sz="1050"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err="1">
                <a:latin typeface="Georgia" panose="02040502050405020303" pitchFamily="18" charset="0"/>
                <a:cs typeface="Microsoft Sans Serif" panose="020B0604020202020204" pitchFamily="34" charset="0"/>
              </a:rPr>
              <a:t>AgentOwned</a:t>
            </a:r>
            <a:r>
              <a:rPr lang="en-US" sz="1000" dirty="0">
                <a:latin typeface="Georgia" panose="02040502050405020303" pitchFamily="18" charset="0"/>
                <a:cs typeface="Microsoft Sans Serif" panose="020B0604020202020204" pitchFamily="34" charset="0"/>
              </a:rPr>
              <a:t> Realty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5" y="5410749"/>
            <a:ext cx="1837950" cy="1225300"/>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826423" y="5411148"/>
            <a:ext cx="1836753" cy="1225300"/>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651425" y="5410749"/>
            <a:ext cx="1837950" cy="12253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78222" y="5411148"/>
            <a:ext cx="1835556" cy="1225300"/>
          </a:xfrm>
          <a:prstGeom prst="rect">
            <a:avLst/>
          </a:prstGeom>
          <a:ln w="12700">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TotalTime>
  <Words>236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103 Palm Boulevard #3C Isle of Palms, SC 29451 CMLS# 31004601 | $799,000 Also For Rent— $3,800/month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2025-05-16T15:00:18Z</dcterms:modified>
</cp:coreProperties>
</file>