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1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793" y="41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0" y="690662"/>
            <a:ext cx="5841309" cy="389420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23838"/>
            <a:ext cx="7777478" cy="1914080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Lowcountry Living! This Charleston Single Style home is move in ready! Each bedroom has its own bathroom and walk-in closet! Enjoy summer nights on the Master balcony. The backyard is peaceful and inviting with artificial turf, a decorative fountain, paved patio, lighting, screened porch and pergola! Located on a quiet street in this sought after neighborhood featuring a pool, miles of trails, ponds to hike , fish, kayak, or enjoy in a golf cart! Neighborhood events are planned throughout the year creating a close knit community. Join The Ponds Family! Up to $2,000 Lender Credit is available and will be applied towards the buyer's closing costs and pre-</a:t>
            </a:r>
            <a:r>
              <a:rPr lang="en-US" sz="1300" dirty="0" err="1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paids</a:t>
            </a:r>
            <a:r>
              <a:rPr lang="en-US" sz="13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if the buyer chooses to use the seller's preferred lender. This credit is in addition to any seller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515507"/>
          </a:xfrm>
          <a:solidFill>
            <a:srgbClr val="022169"/>
          </a:solidFill>
        </p:spPr>
        <p:txBody>
          <a:bodyPr anchor="ctr">
            <a:normAutofit fontScale="90000"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LOWEST PRICE IN THE PONDS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5675" y="3444564"/>
            <a:ext cx="1938528" cy="1453896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4584867"/>
            <a:ext cx="77723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Green Grass Road</a:t>
            </a:r>
          </a:p>
          <a:p>
            <a:pPr algn="ctr"/>
            <a:endParaRPr lang="en-US" sz="1600" dirty="0">
              <a:solidFill>
                <a:srgbClr val="02216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600" dirty="0">
                <a:solidFill>
                  <a:srgbClr val="0221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Ponds | Summerville, SC 29483 | MLS# 24012399 | $435,000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800" y="8865126"/>
            <a:ext cx="37374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2169"/>
                </a:solidFill>
                <a:latin typeface="Open Sans" panose="020B0606030504020204"/>
              </a:rPr>
              <a:t>Erik Fender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843-830-7346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erik.fender@cbrealty.com </a:t>
            </a:r>
          </a:p>
          <a:p>
            <a:r>
              <a:rPr lang="en-US" sz="1600" dirty="0">
                <a:solidFill>
                  <a:srgbClr val="022169"/>
                </a:solidFill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rPr>
              <a:t>www.coldwellbankerhomes.com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43600" y="8848243"/>
            <a:ext cx="1821180" cy="1175653"/>
            <a:chOff x="5943600" y="8842315"/>
            <a:chExt cx="1821180" cy="1175653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173078" y="8842315"/>
              <a:ext cx="1362224" cy="765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5943600" y="9602470"/>
              <a:ext cx="18211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Coldwell Banker Residential Brokerage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1127 </a:t>
              </a:r>
              <a:r>
                <a:rPr lang="en-US" sz="700" dirty="0" err="1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Queensborough</a:t>
              </a:r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Blvd. 103</a:t>
              </a:r>
            </a:p>
            <a:p>
              <a:pPr algn="ctr"/>
              <a:r>
                <a:rPr lang="en-US" sz="700" dirty="0">
                  <a:solidFill>
                    <a:srgbClr val="02216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Mt Pleasant, SC 29464</a:t>
              </a:r>
            </a:p>
          </p:txBody>
        </p: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7098" y="8814573"/>
            <a:ext cx="79437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766BD634-42CD-6544-25BA-B4D827266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0" y="690662"/>
            <a:ext cx="1779790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B49BA9B-81BA-5B80-548C-9DF367402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3398342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87D9767A-4F5E-15EC-8190-7DEC553B3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2044502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35100C6C-54D1-4616-A196-7CA477C4F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C71C101B-B318-7915-86F2-6B31B3FE8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7537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75367D24-35EE-FA8F-DF9A-8095EFAE7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95074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4D91C6E-BABB-38E3-259D-4BFCCB6AC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92611" y="7437918"/>
            <a:ext cx="1779789" cy="118652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28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LOWEST PRICE IN THE PONDS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19</cp:revision>
  <dcterms:created xsi:type="dcterms:W3CDTF">2006-08-16T00:00:00Z</dcterms:created>
  <dcterms:modified xsi:type="dcterms:W3CDTF">2024-06-05T15:37:35Z</dcterms:modified>
</cp:coreProperties>
</file>