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0" y="990600"/>
            <a:ext cx="5841309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9444"/>
            <a:ext cx="7777478" cy="165509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Lowcountry Living! This Charleston Single Style home is move in ready! Each bedroom has its own bathroom and walk-in closet! Enjoy summer nights on the Master balcony. The backyard is peaceful and inviting with artificial turf, a decorative fountain, paved patio, lighting, screened porch and pergola! Located on a quiet street in this sought after neighborhood featuring a pool, miles of trails, ponds to hike , fish, kayak, or enjoy in a golf cart! Neighborhood events are planned throughout the year creating a close knit community. Join The Ponds Family! Up to $2,000 Lender Credit is available and will be applied towards the buyer's closing costs and pre-</a:t>
            </a:r>
            <a:r>
              <a:rPr lang="en-US" sz="1300" dirty="0" err="1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paids</a:t>
            </a:r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if the buyer chooses to use the seller's preferred lender. This credit is in addition to any seller concessions.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823286"/>
          </a:xfrm>
          <a:solidFill>
            <a:srgbClr val="022169"/>
          </a:solidFill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dobe Handwriting Frank" panose="03080402040302070206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Price Reduced to $425,000!!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5675" y="3444564"/>
            <a:ext cx="1938528" cy="145389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4948182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 Green Grass Road</a:t>
            </a: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Ponds | Summerville, SC 29483 | MLS# 24012399 | </a:t>
            </a:r>
            <a:r>
              <a:rPr lang="en-US" sz="160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$425,000</a:t>
            </a:r>
            <a:endParaRPr lang="en-US" sz="1600" dirty="0">
              <a:solidFill>
                <a:srgbClr val="02216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990600"/>
            <a:ext cx="1779790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69828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344440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199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Calibri</vt:lpstr>
      <vt:lpstr>Open Sans</vt:lpstr>
      <vt:lpstr>Office Theme</vt:lpstr>
      <vt:lpstr>Price Reduced to $425,000!!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2024-08-18T21:25:19Z</dcterms:modified>
</cp:coreProperties>
</file>