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1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0" y="990600"/>
            <a:ext cx="5841309" cy="389420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19444"/>
            <a:ext cx="7777478" cy="1655098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Lowcountry Living! This Charleston Single Style home is move in ready! Each bedroom has its own bathroom and walk-in closet! Enjoy summer nights on the Master balcony. The backyard is peaceful and inviting with artificial turf, a decorative fountain, paved patio, lighting, screened porch and pergola! Located on a quiet street in this sought after neighborhood featuring a pool, miles of trails, ponds to hike , fish, kayak, or enjoy in a golf cart! Neighborhood events are planned throughout the year creating a close knit community. Join The Ponds Family! Up to $2,000 Lender Credit is available and will be applied towards the buyer's closing costs and pre-</a:t>
            </a:r>
            <a:r>
              <a:rPr lang="en-US" sz="1300" dirty="0" err="1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paids</a:t>
            </a:r>
            <a:r>
              <a:rPr lang="en-US" sz="13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if the buyer chooses to use the seller's preferred lender. This credit is in addition to any seller concessions.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823286"/>
          </a:xfrm>
          <a:solidFill>
            <a:srgbClr val="022169"/>
          </a:solidFill>
        </p:spPr>
        <p:txBody>
          <a:bodyPr anchor="ctr"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dobe Handwriting Frank" panose="03080402040302070206" pitchFamily="66" charset="0"/>
                <a:ea typeface="Open Sans" panose="020B0606030504020204" pitchFamily="34" charset="0"/>
                <a:cs typeface="Open Sans" panose="020B0606030504020204" pitchFamily="34" charset="0"/>
              </a:rPr>
              <a:t>Open House this Sunday 1-4 PM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95675" y="3444564"/>
            <a:ext cx="1938528" cy="1453896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" y="4948182"/>
            <a:ext cx="77723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103 Green Grass Road</a:t>
            </a:r>
          </a:p>
          <a:p>
            <a:pPr algn="ctr"/>
            <a:r>
              <a:rPr lang="en-US" sz="16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Ponds | Summerville, SC 29483 | MLS# 24012399 | $425,000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6800" y="8865126"/>
            <a:ext cx="373745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22169"/>
                </a:solidFill>
                <a:latin typeface="Open Sans" panose="020B0606030504020204"/>
              </a:rPr>
              <a:t>Erik Fender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843-830-7346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erik.fender@cbrealty.com 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www.coldwellbankerhomes.com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943600" y="8848243"/>
            <a:ext cx="1821180" cy="1175653"/>
            <a:chOff x="5943600" y="8842315"/>
            <a:chExt cx="1821180" cy="1175653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173078" y="8842315"/>
              <a:ext cx="1362224" cy="765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5943600" y="9602470"/>
              <a:ext cx="182118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Coldwell Banker Residential Brokerage</a:t>
              </a:r>
            </a:p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1127 </a:t>
              </a:r>
              <a:r>
                <a:rPr lang="en-US" sz="700" dirty="0" err="1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Queensborough</a:t>
              </a:r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Blvd. 103</a:t>
              </a:r>
            </a:p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Mt Pleasant, SC 29464</a:t>
              </a:r>
            </a:p>
          </p:txBody>
        </p:sp>
      </p:grp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37098" y="8814573"/>
            <a:ext cx="794370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>
            <a:extLst>
              <a:ext uri="{FF2B5EF4-FFF2-40B4-BE49-F238E27FC236}">
                <a16:creationId xmlns:a16="http://schemas.microsoft.com/office/drawing/2014/main" id="{766BD634-42CD-6544-25BA-B4D827266F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0" y="990600"/>
            <a:ext cx="1779790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EB49BA9B-81BA-5B80-548C-9DF3674027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3698280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3">
            <a:extLst>
              <a:ext uri="{FF2B5EF4-FFF2-40B4-BE49-F238E27FC236}">
                <a16:creationId xmlns:a16="http://schemas.microsoft.com/office/drawing/2014/main" id="{87D9767A-4F5E-15EC-8190-7DEC553B32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2344440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" name="Picture 3">
            <a:extLst>
              <a:ext uri="{FF2B5EF4-FFF2-40B4-BE49-F238E27FC236}">
                <a16:creationId xmlns:a16="http://schemas.microsoft.com/office/drawing/2014/main" id="{35100C6C-54D1-4616-A196-7CA477C4F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C71C101B-B318-7915-86F2-6B31B3FE88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97537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3">
            <a:extLst>
              <a:ext uri="{FF2B5EF4-FFF2-40B4-BE49-F238E27FC236}">
                <a16:creationId xmlns:a16="http://schemas.microsoft.com/office/drawing/2014/main" id="{75367D24-35EE-FA8F-DF9A-8095EFAE7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95074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3">
            <a:extLst>
              <a:ext uri="{FF2B5EF4-FFF2-40B4-BE49-F238E27FC236}">
                <a16:creationId xmlns:a16="http://schemas.microsoft.com/office/drawing/2014/main" id="{54D91C6E-BABB-38E3-259D-4BFCCB6AC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828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199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Calibri</vt:lpstr>
      <vt:lpstr>Open Sans</vt:lpstr>
      <vt:lpstr>Office Theme</vt:lpstr>
      <vt:lpstr>Open House this Sunday 1-4 PM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26</cp:revision>
  <dcterms:created xsi:type="dcterms:W3CDTF">2006-08-16T00:00:00Z</dcterms:created>
  <dcterms:modified xsi:type="dcterms:W3CDTF">2024-09-06T01:38:38Z</dcterms:modified>
</cp:coreProperties>
</file>