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15" y="41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337"/>
            <a:ext cx="3883851" cy="517846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36853"/>
            <a:ext cx="7777478" cy="217236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Lowcountry Living! This Charleston Single Style home is move in ready! Each bedroom has its own bathroom and walk-in closet! Enjoy summer nights on the Master balcony. The backyard is peaceful and inviting with artificial turf, a decorative fountain, paved patio, lighting, screened porch and pergola! Located on a quiet street in this sought after neighborhood featuring a pool, miles of trails, ponds to hike , fish, kayak, or enjoy in a golf cart! Neighborhood events are planned throughout the year creating a close knit community. Join The Ponds Family! Up to $2,000 Lender Credit is available and will be applied towards the buyer's closing costs and pre-</a:t>
            </a:r>
            <a:r>
              <a:rPr lang="en-US" sz="1400" dirty="0" err="1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paids</a:t>
            </a:r>
            <a:r>
              <a:rPr lang="en-US" sz="1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if the buyer chooses to use the seller's preferred lender. This credit is in addition to any seller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0929" y="11287"/>
            <a:ext cx="3883851" cy="750713"/>
          </a:xfrm>
          <a:solidFill>
            <a:srgbClr val="022169"/>
          </a:solidFill>
        </p:spPr>
        <p:txBody>
          <a:bodyPr anchor="t">
            <a:norm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House Saturday, June 1</a:t>
            </a:r>
            <a:br>
              <a:rPr lang="en-US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11:00 AM to 3:00 PM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0928" y="937153"/>
            <a:ext cx="388385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Green Grass Road</a:t>
            </a:r>
          </a:p>
          <a:p>
            <a:pPr algn="ctr"/>
            <a:endParaRPr lang="en-US" sz="16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Ponds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24012399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$435,000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569200"/>
            <a:ext cx="7239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CA5DAE42-94F8-407D-A57A-8B238E1FA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81047" y="7569200"/>
            <a:ext cx="1286619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>
            <a:extLst>
              <a:ext uri="{FF2B5EF4-FFF2-40B4-BE49-F238E27FC236}">
                <a16:creationId xmlns:a16="http://schemas.microsoft.com/office/drawing/2014/main" id="{D8E0F965-7BDF-4BE3-868A-F728DE41E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24813" y="7569200"/>
            <a:ext cx="7239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>
            <a:extLst>
              <a:ext uri="{FF2B5EF4-FFF2-40B4-BE49-F238E27FC236}">
                <a16:creationId xmlns:a16="http://schemas.microsoft.com/office/drawing/2014/main" id="{486BDD6F-97C8-4199-AFED-A73A9A7E4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67954" y="7569200"/>
            <a:ext cx="723396" cy="96452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3">
            <a:extLst>
              <a:ext uri="{FF2B5EF4-FFF2-40B4-BE49-F238E27FC236}">
                <a16:creationId xmlns:a16="http://schemas.microsoft.com/office/drawing/2014/main" id="{937C7B7A-CCC7-41C1-B985-52896D5DB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05860" y="7569200"/>
            <a:ext cx="7239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48336" y="2805078"/>
            <a:ext cx="1779790" cy="237305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2805078"/>
            <a:ext cx="1779789" cy="237305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A74C5B88-15CB-2A75-786B-C76F06FCA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86907" y="7569200"/>
            <a:ext cx="7239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F89418C3-FBB9-C9F1-CD3D-5F98074C8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48500" y="7569200"/>
            <a:ext cx="7239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202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Open House Saturday, June 1 11:00 AM to 3:00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2024-05-30T16:29:48Z</dcterms:modified>
</cp:coreProperties>
</file>