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A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2966" y="46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hyperlink" Target="https://charleston-real-estate-media.aryeo.com/videos/6b914cdb-b743-4bb6-b54c-d46112aad202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3799" y="46166"/>
            <a:ext cx="4401185" cy="98488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1600" b="1" dirty="0">
                <a:latin typeface="Century Gothic" panose="020B0502020202020204" pitchFamily="34" charset="0"/>
              </a:rPr>
              <a:t>Debbie Cromer</a:t>
            </a:r>
            <a:endParaRPr lang="en-US" sz="1600" dirty="0">
              <a:latin typeface="Century Gothic" panose="020B0502020202020204" pitchFamily="34" charset="0"/>
            </a:endParaRP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ABR, RSPS, REALTOR, CRS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(843) 437-6342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debbie@debbiecromer.com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www.debbiecromer.com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9" y="5449027"/>
            <a:ext cx="7772401" cy="1077349"/>
          </a:xfrm>
        </p:spPr>
        <p:txBody>
          <a:bodyPr anchor="ctr">
            <a:no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Welcome to this beautifully renovated one-story home! The spacious living area is warmed by a cozy fireplace, and the chef's dream kitchen boasts solid wood cabinets with soft-close doors and drawers, granite countertops, a stylish tile backsplash, and stainless steel appliances. The sunny master bedroom features a renovated master bath with new cabinetry, a generous walk-in closet, and a luxurious walk-in shower. Two secondary bedrooms share a well-appointed full bath on the opposite side of the home. Outside, the large fenced backyard is an oasis with a pergola and two outbuildings, all nestled on a quiet cul-de-sac. Don't miss the impressive list of renovations/upgrades. DD2 schools! Summerville Place is located centrally to shopping, entertainment and major employers.</a:t>
            </a:r>
          </a:p>
          <a:p>
            <a:endParaRPr lang="en-US" sz="800" dirty="0">
              <a:latin typeface="Century Gothic" panose="020B0502020202020204" pitchFamily="34" charset="0"/>
            </a:endParaRPr>
          </a:p>
          <a:p>
            <a:r>
              <a:rPr lang="en-US" sz="800" b="1" u="sng" dirty="0">
                <a:latin typeface="Century Gothic" panose="020B0502020202020204" pitchFamily="34" charset="0"/>
              </a:rPr>
              <a:t>Recent Renovations: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066800"/>
            <a:ext cx="8229600" cy="587752"/>
          </a:xfrm>
          <a:prstGeom prst="rect">
            <a:avLst/>
          </a:prstGeom>
          <a:solidFill>
            <a:srgbClr val="BEAF8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052901"/>
            <a:ext cx="8229600" cy="615553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103 </a:t>
            </a:r>
            <a:r>
              <a:rPr lang="en-US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Seavington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Court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Summerville Place | Summerville, SC 29485 | MLS# 24000694 | $375,000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11509" y="41049"/>
            <a:ext cx="50433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  <a:latin typeface="Gabriola" panose="04040605051002020D02" pitchFamily="82" charset="0"/>
                <a:ea typeface="Adobe Fan Heiti Std B" panose="020B0700000000000000" pitchFamily="34" charset="-128"/>
              </a:rPr>
              <a:t>Beautifully Renovated One Story </a:t>
            </a:r>
          </a:p>
          <a:p>
            <a:r>
              <a:rPr lang="en-US" sz="3000" dirty="0">
                <a:solidFill>
                  <a:srgbClr val="C00000"/>
                </a:solidFill>
                <a:latin typeface="Gabriola" panose="04040605051002020D02" pitchFamily="82" charset="0"/>
                <a:ea typeface="Adobe Fan Heiti Std B" panose="020B0700000000000000" pitchFamily="34" charset="-128"/>
              </a:rPr>
              <a:t>Home in Summerville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179" y="92626"/>
            <a:ext cx="929022" cy="1122764"/>
          </a:xfrm>
          <a:prstGeom prst="rect">
            <a:avLst/>
          </a:prstGeom>
          <a:noFill/>
          <a:ln w="28575"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1695" y="4497585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5209" y="4497585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8698843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2" name="Picture 31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8491" y="4497585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2B73E9F-D68C-45AE-99E3-3BBD12094132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4497585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2633C23-5478-4DA3-A5A6-8D019572A742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5483" y="8698843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FEFDB92-D4D6-4103-A5E7-FE6E5CB98738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8491" y="8698843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E7196DD-0F67-4E97-859C-436764631886}"/>
              </a:ext>
            </a:extLst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3452" y="4497585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249EEDF-F261-4ACA-9F84-5C12D2C0E052}"/>
              </a:ext>
            </a:extLst>
          </p:cNvPr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1608" y="8698843"/>
            <a:ext cx="1371600" cy="9144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DF408B4-4F12-4DD5-B1AF-D0A7785D28C5}"/>
              </a:ext>
            </a:extLst>
          </p:cNvPr>
          <p:cNvSpPr/>
          <p:nvPr/>
        </p:nvSpPr>
        <p:spPr>
          <a:xfrm>
            <a:off x="0" y="9753600"/>
            <a:ext cx="8229600" cy="274320"/>
          </a:xfrm>
          <a:prstGeom prst="rect">
            <a:avLst/>
          </a:prstGeom>
          <a:solidFill>
            <a:srgbClr val="BEA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Microsoft Sans Serif" panose="020B0604020202020204" pitchFamily="34" charset="0"/>
              </a:rPr>
              <a:t>Century 21 Properties Plus | 1090 Park West Blvd; Ste 103 | Mount Pleasant, SC 29466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D4B8056A-ADDD-421E-AFBA-A7891F6B8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53573" y="7703904"/>
            <a:ext cx="1685499" cy="54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" r="133"/>
          <a:stretch/>
        </p:blipFill>
        <p:spPr>
          <a:xfrm>
            <a:off x="228600" y="1803887"/>
            <a:ext cx="3657600" cy="244221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6749EC2-9CBF-4760-96A4-46FA66C48B4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r="2075"/>
          <a:stretch/>
        </p:blipFill>
        <p:spPr>
          <a:xfrm>
            <a:off x="4352490" y="1803887"/>
            <a:ext cx="3657601" cy="2442213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9043312A-8D8C-776E-07DE-BFC9924FF190}"/>
              </a:ext>
            </a:extLst>
          </p:cNvPr>
          <p:cNvSpPr txBox="1">
            <a:spLocks/>
          </p:cNvSpPr>
          <p:nvPr/>
        </p:nvSpPr>
        <p:spPr>
          <a:xfrm>
            <a:off x="228600" y="8353061"/>
            <a:ext cx="7772401" cy="358115"/>
          </a:xfrm>
          <a:prstGeom prst="rect">
            <a:avLst/>
          </a:prstGeom>
        </p:spPr>
        <p:txBody>
          <a:bodyPr vert="horz" lIns="101882" tIns="50941" rIns="101882" bIns="50941" rtlCol="0" anchor="ctr">
            <a:noAutofit/>
          </a:bodyPr>
          <a:lstStyle>
            <a:lvl1pPr marL="0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412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18824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28237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37649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47061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56473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65886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75298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Century Gothic" panose="020B0502020202020204" pitchFamily="34" charset="0"/>
                <a:hlinkClick r:id="rId15"/>
              </a:rPr>
              <a:t>Video Tour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9BECB75-E62E-E4F9-7074-211D65AC1C0A}"/>
              </a:ext>
            </a:extLst>
          </p:cNvPr>
          <p:cNvSpPr txBox="1">
            <a:spLocks/>
          </p:cNvSpPr>
          <p:nvPr/>
        </p:nvSpPr>
        <p:spPr>
          <a:xfrm>
            <a:off x="228599" y="6563418"/>
            <a:ext cx="7772401" cy="1752600"/>
          </a:xfrm>
          <a:prstGeom prst="rect">
            <a:avLst/>
          </a:prstGeom>
        </p:spPr>
        <p:txBody>
          <a:bodyPr vert="horz" lIns="101882" tIns="50941" rIns="101882" bIns="50941" numCol="3" rtlCol="0" anchor="ctr">
            <a:noAutofit/>
          </a:bodyPr>
          <a:lstStyle>
            <a:lvl1pPr marL="0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412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18824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28237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37649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47061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56473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65886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75298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b="1" dirty="0">
                <a:latin typeface="Century Gothic" panose="020B0502020202020204" pitchFamily="34" charset="0"/>
              </a:rPr>
              <a:t>Kitchen - gutted and Renovated 2017</a:t>
            </a:r>
          </a:p>
          <a:p>
            <a:pPr algn="l"/>
            <a:r>
              <a:rPr lang="en-US" sz="800" dirty="0">
                <a:latin typeface="Century Gothic" panose="020B0502020202020204" pitchFamily="34" charset="0"/>
              </a:rPr>
              <a:t>Soft close all wood cabinets including double pull out drawers | Granite Countertops | Tile Backsplash | New appliances</a:t>
            </a:r>
          </a:p>
          <a:p>
            <a:pPr algn="l"/>
            <a:r>
              <a:rPr lang="en-US" sz="800" b="1" dirty="0">
                <a:latin typeface="Century Gothic" panose="020B0502020202020204" pitchFamily="34" charset="0"/>
              </a:rPr>
              <a:t>Master Bath - gutted and renovated 2017/2021</a:t>
            </a:r>
          </a:p>
          <a:p>
            <a:pPr algn="l"/>
            <a:r>
              <a:rPr lang="en-US" sz="800" dirty="0">
                <a:latin typeface="Century Gothic" panose="020B0502020202020204" pitchFamily="34" charset="0"/>
              </a:rPr>
              <a:t>Soft close all wood cabinets | Walk in shower | Water saver toilet with bidet</a:t>
            </a:r>
          </a:p>
          <a:p>
            <a:pPr algn="l"/>
            <a:r>
              <a:rPr lang="en-US" sz="800" b="1" dirty="0">
                <a:latin typeface="Century Gothic" panose="020B0502020202020204" pitchFamily="34" charset="0"/>
              </a:rPr>
              <a:t>Guest Bathroom - renovated 2017</a:t>
            </a:r>
          </a:p>
          <a:p>
            <a:pPr algn="l"/>
            <a:r>
              <a:rPr lang="en-US" sz="800" dirty="0">
                <a:latin typeface="Century Gothic" panose="020B0502020202020204" pitchFamily="34" charset="0"/>
              </a:rPr>
              <a:t>Soft close all wood cabinets | Water saver toilet</a:t>
            </a:r>
          </a:p>
          <a:p>
            <a:pPr algn="l"/>
            <a:r>
              <a:rPr lang="en-US" sz="800" b="1" dirty="0">
                <a:latin typeface="Century Gothic" panose="020B0502020202020204" pitchFamily="34" charset="0"/>
              </a:rPr>
              <a:t>Hardware</a:t>
            </a:r>
          </a:p>
          <a:p>
            <a:pPr algn="l"/>
            <a:r>
              <a:rPr lang="en-US" sz="800" dirty="0">
                <a:latin typeface="Century Gothic" panose="020B0502020202020204" pitchFamily="34" charset="0"/>
              </a:rPr>
              <a:t>All new brushed nickel door knobs and hinges</a:t>
            </a:r>
          </a:p>
          <a:p>
            <a:pPr algn="l"/>
            <a:r>
              <a:rPr lang="en-US" sz="800" b="1" dirty="0">
                <a:latin typeface="Century Gothic" panose="020B0502020202020204" pitchFamily="34" charset="0"/>
              </a:rPr>
              <a:t>Electrical</a:t>
            </a:r>
          </a:p>
          <a:p>
            <a:pPr algn="l"/>
            <a:r>
              <a:rPr lang="en-US" sz="800" dirty="0">
                <a:latin typeface="Century Gothic" panose="020B0502020202020204" pitchFamily="34" charset="0"/>
              </a:rPr>
              <a:t>All new electrical light switches, plugs lighting and ceiling fans. New electrical run outside house by HVAC</a:t>
            </a:r>
          </a:p>
          <a:p>
            <a:pPr algn="l"/>
            <a:r>
              <a:rPr lang="en-US" sz="800" b="1" dirty="0">
                <a:latin typeface="Century Gothic" panose="020B0502020202020204" pitchFamily="34" charset="0"/>
              </a:rPr>
              <a:t>Garage</a:t>
            </a:r>
          </a:p>
          <a:p>
            <a:pPr algn="l"/>
            <a:r>
              <a:rPr lang="en-US" sz="800" dirty="0">
                <a:latin typeface="Century Gothic" panose="020B0502020202020204" pitchFamily="34" charset="0"/>
              </a:rPr>
              <a:t>New garage door opener</a:t>
            </a:r>
          </a:p>
          <a:p>
            <a:pPr algn="l"/>
            <a:r>
              <a:rPr lang="en-US" sz="800" b="1" dirty="0">
                <a:latin typeface="Century Gothic" panose="020B0502020202020204" pitchFamily="34" charset="0"/>
              </a:rPr>
              <a:t>HVAC - 2019</a:t>
            </a:r>
          </a:p>
          <a:p>
            <a:pPr algn="l"/>
            <a:r>
              <a:rPr lang="en-US" sz="800" dirty="0">
                <a:latin typeface="Century Gothic" panose="020B0502020202020204" pitchFamily="34" charset="0"/>
              </a:rPr>
              <a:t>New HVAC and nest thermostat</a:t>
            </a:r>
          </a:p>
          <a:p>
            <a:pPr algn="l"/>
            <a:r>
              <a:rPr lang="en-US" sz="800" b="1" dirty="0">
                <a:latin typeface="Century Gothic" panose="020B0502020202020204" pitchFamily="34" charset="0"/>
              </a:rPr>
              <a:t>Flooring and Patio doors - 2016</a:t>
            </a:r>
          </a:p>
          <a:p>
            <a:pPr algn="l"/>
            <a:r>
              <a:rPr lang="en-US" sz="800" dirty="0">
                <a:latin typeface="Century Gothic" panose="020B0502020202020204" pitchFamily="34" charset="0"/>
              </a:rPr>
              <a:t>Old slider replaced with French Doors</a:t>
            </a:r>
          </a:p>
          <a:p>
            <a:pPr algn="l"/>
            <a:r>
              <a:rPr lang="en-US" sz="800" dirty="0">
                <a:latin typeface="Century Gothic" panose="020B0502020202020204" pitchFamily="34" charset="0"/>
              </a:rPr>
              <a:t>Laminate flooring (exception of wet areas)</a:t>
            </a:r>
          </a:p>
          <a:p>
            <a:pPr algn="l"/>
            <a:r>
              <a:rPr lang="en-US" sz="800" b="1" dirty="0">
                <a:latin typeface="Century Gothic" panose="020B0502020202020204" pitchFamily="34" charset="0"/>
              </a:rPr>
              <a:t>Yard - 2019 - 2023</a:t>
            </a:r>
          </a:p>
          <a:p>
            <a:pPr algn="l"/>
            <a:r>
              <a:rPr lang="en-US" sz="800" dirty="0">
                <a:latin typeface="Century Gothic" panose="020B0502020202020204" pitchFamily="34" charset="0"/>
              </a:rPr>
              <a:t>Pergola - 2019</a:t>
            </a:r>
          </a:p>
          <a:p>
            <a:pPr algn="l"/>
            <a:r>
              <a:rPr lang="en-US" sz="800" dirty="0">
                <a:latin typeface="Century Gothic" panose="020B0502020202020204" pitchFamily="34" charset="0"/>
              </a:rPr>
              <a:t>New cover - 2023</a:t>
            </a:r>
          </a:p>
          <a:p>
            <a:pPr algn="l"/>
            <a:r>
              <a:rPr lang="en-US" sz="800" dirty="0">
                <a:latin typeface="Century Gothic" panose="020B0502020202020204" pitchFamily="34" charset="0"/>
              </a:rPr>
              <a:t>New sod front yard - 2023</a:t>
            </a:r>
          </a:p>
          <a:p>
            <a:pPr algn="l"/>
            <a:r>
              <a:rPr lang="en-US" sz="800" dirty="0">
                <a:latin typeface="Century Gothic" panose="020B0502020202020204" pitchFamily="34" charset="0"/>
              </a:rPr>
              <a:t>Trees separating yard - 2019</a:t>
            </a:r>
          </a:p>
          <a:p>
            <a:pPr algn="l"/>
            <a:r>
              <a:rPr lang="en-US" sz="800" dirty="0">
                <a:latin typeface="Century Gothic" panose="020B0502020202020204" pitchFamily="34" charset="0"/>
              </a:rPr>
              <a:t>Bricked in flower gardens surrounding home and along fences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290753-3CD0-CB81-CDCE-BD74B9ACBC5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" b="117"/>
          <a:stretch/>
        </p:blipFill>
        <p:spPr>
          <a:xfrm>
            <a:off x="3434616" y="8698843"/>
            <a:ext cx="136945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65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361</Words>
  <Application>Microsoft Office PowerPoint</Application>
  <PresentationFormat>Custom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Gabriola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52</cp:revision>
  <dcterms:created xsi:type="dcterms:W3CDTF">2006-08-16T00:00:00Z</dcterms:created>
  <dcterms:modified xsi:type="dcterms:W3CDTF">2024-01-22T19:10:46Z</dcterms:modified>
</cp:coreProperties>
</file>