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69D"/>
    <a:srgbClr val="19479E"/>
    <a:srgbClr val="F5831F"/>
    <a:srgbClr val="1E326A"/>
    <a:srgbClr val="FF7575"/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9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5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2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9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0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8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7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2EAF3-99EF-42A4-8450-453F282A5E5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vimeo.com/1090873631?share=copy" TargetMode="Externa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hyperlink" Target="https://maps.app.goo.gl/UnjR76GbWASwoPLh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229600" cy="608979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solidFill>
                  <a:srgbClr val="1E326A"/>
                </a:solidFill>
                <a:latin typeface="Franklin Gothic ATF" panose="020B0503060602040204" pitchFamily="34" charset="0"/>
              </a:rPr>
              <a:t>Hot New Listing and Open House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6" y="4762594"/>
            <a:ext cx="7952428" cy="405667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9469D"/>
                </a:solidFill>
                <a:latin typeface="Franklin Gothic ATF" panose="020B0503060602040204" pitchFamily="34" charset="0"/>
              </a:rPr>
              <a:t>Just Listed in Crowfield Plantation!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b="1" dirty="0">
              <a:solidFill>
                <a:srgbClr val="19469D"/>
              </a:solidFill>
              <a:latin typeface="Franklin Gothic ATF" panose="020B0503060602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19469D"/>
                </a:solidFill>
                <a:latin typeface="Franklin Gothic ATF" panose="020B0503060602040204" pitchFamily="34" charset="0"/>
              </a:rPr>
              <a:t>This 4BR/2.5BA home in </a:t>
            </a:r>
            <a:r>
              <a:rPr lang="en-US" sz="1600" dirty="0" err="1">
                <a:solidFill>
                  <a:srgbClr val="19469D"/>
                </a:solidFill>
                <a:latin typeface="Franklin Gothic ATF" panose="020B0503060602040204" pitchFamily="34" charset="0"/>
              </a:rPr>
              <a:t>Adthan</a:t>
            </a:r>
            <a:r>
              <a:rPr lang="en-US" sz="1600" dirty="0">
                <a:solidFill>
                  <a:srgbClr val="19469D"/>
                </a:solidFill>
                <a:latin typeface="Franklin Gothic ATF" panose="020B0503060602040204" pitchFamily="34" charset="0"/>
              </a:rPr>
              <a:t> Place features open-concept living, a spacious kitchen, a huge fenced yard with pergola, and an oversized primary suite with spa-inspired bath—all on a quiet cul-de-sac!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solidFill>
                <a:srgbClr val="19469D"/>
              </a:solidFill>
              <a:latin typeface="Franklin Gothic ATF" panose="020B0503060602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19469D"/>
                </a:solidFill>
                <a:latin typeface="Franklin Gothic ATF" panose="020B0503060602040204" pitchFamily="34" charset="0"/>
              </a:rPr>
              <a:t>📍 </a:t>
            </a:r>
            <a:r>
              <a:rPr lang="en-US" sz="1600" dirty="0">
                <a:solidFill>
                  <a:srgbClr val="19469D"/>
                </a:solidFill>
                <a:latin typeface="Franklin Gothic ATF" panose="020B0503060602040204" pitchFamily="34" charset="0"/>
                <a:hlinkClick r:id="rId2"/>
              </a:rPr>
              <a:t>103 Trimley Ct., Goose Creek</a:t>
            </a:r>
            <a:endParaRPr lang="en-US" sz="1600" dirty="0">
              <a:solidFill>
                <a:srgbClr val="19469D"/>
              </a:solidFill>
              <a:latin typeface="Franklin Gothic ATF" panose="020B0503060602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19469D"/>
                </a:solidFill>
                <a:latin typeface="Franklin Gothic ATF" panose="020B0503060602040204" pitchFamily="34" charset="0"/>
              </a:rPr>
              <a:t>📆 Open House: Saturday, June 21 | 10 AM – 12 PM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19469D"/>
                </a:solidFill>
                <a:latin typeface="Franklin Gothic ATF" panose="020B0503060602040204" pitchFamily="34" charset="0"/>
              </a:rPr>
              <a:t>Don’t wait—schedule your tour today!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solidFill>
                <a:srgbClr val="1E326A"/>
              </a:solidFill>
              <a:latin typeface="Franklin Gothic ATF" panose="020B0503060602040204" pitchFamily="34" charset="0"/>
              <a:hlinkClick r:id="rId3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1E326A"/>
                </a:solidFill>
                <a:latin typeface="Franklin Gothic ATF" panose="020B0503060602040204" pitchFamily="34" charset="0"/>
                <a:hlinkClick r:id="rId3"/>
              </a:rPr>
              <a:t>Video Tour</a:t>
            </a:r>
            <a:r>
              <a:rPr lang="en-US" sz="1600" dirty="0">
                <a:solidFill>
                  <a:srgbClr val="1E326A"/>
                </a:solidFill>
                <a:latin typeface="Franklin Gothic ATF" panose="020B0503060602040204" pitchFamily="34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29158" y="3414509"/>
            <a:ext cx="37712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5831F"/>
                </a:solidFill>
                <a:latin typeface="Franklin Gothic ATF" panose="020B0503060602040204" pitchFamily="34" charset="0"/>
              </a:rPr>
              <a:t>103 Trimley Court</a:t>
            </a:r>
          </a:p>
          <a:p>
            <a:pPr algn="ctr"/>
            <a:r>
              <a:rPr lang="en-US" dirty="0" err="1">
                <a:solidFill>
                  <a:srgbClr val="F5831F"/>
                </a:solidFill>
                <a:latin typeface="Franklin Gothic ATF" panose="020B0503060602040204" pitchFamily="34" charset="0"/>
              </a:rPr>
              <a:t>Adthan</a:t>
            </a:r>
            <a:r>
              <a:rPr lang="en-US" dirty="0">
                <a:solidFill>
                  <a:srgbClr val="F5831F"/>
                </a:solidFill>
                <a:latin typeface="Franklin Gothic ATF" panose="020B0503060602040204" pitchFamily="34" charset="0"/>
              </a:rPr>
              <a:t> Place</a:t>
            </a:r>
          </a:p>
          <a:p>
            <a:pPr algn="ctr"/>
            <a:r>
              <a:rPr lang="en-US" dirty="0">
                <a:solidFill>
                  <a:srgbClr val="F5831F"/>
                </a:solidFill>
                <a:latin typeface="Franklin Gothic ATF" panose="020B0503060602040204" pitchFamily="34" charset="0"/>
              </a:rPr>
              <a:t>Goose Creek, SC 29445</a:t>
            </a:r>
          </a:p>
          <a:p>
            <a:pPr algn="ctr"/>
            <a:r>
              <a:rPr lang="en-US" dirty="0">
                <a:solidFill>
                  <a:srgbClr val="F5831F"/>
                </a:solidFill>
                <a:latin typeface="Franklin Gothic ATF" panose="020B0503060602040204" pitchFamily="34" charset="0"/>
              </a:rPr>
              <a:t>MLS# 25015466 | $429,900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9B1B8F-DCEE-4128-BB88-7F5689692D63}"/>
              </a:ext>
            </a:extLst>
          </p:cNvPr>
          <p:cNvSpPr/>
          <p:nvPr/>
        </p:nvSpPr>
        <p:spPr>
          <a:xfrm>
            <a:off x="228600" y="8936245"/>
            <a:ext cx="7772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Franklin Gothic ATF" panose="020B0503060602040204" pitchFamily="34" charset="0"/>
              </a:rPr>
              <a:t>Ellen O'Neil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Broker/Owner, ABR, e-PRO, CNE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Charleston Realtor of Distinction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843-300-8530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www.EllenONeilProperties.com</a:t>
            </a:r>
            <a:endParaRPr lang="en-US" dirty="0">
              <a:latin typeface="Franklin Gothic ATF" panose="020B050306060204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0855F7-5DD9-4E0A-A245-FD1159651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60" y="9170203"/>
            <a:ext cx="1352702" cy="64008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265" y="654209"/>
            <a:ext cx="3751070" cy="25009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CF06C8-84EC-DAA5-7913-EE361CEB8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438" y="9170203"/>
            <a:ext cx="140652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7DAF0-BD60-4503-B8E6-9C16CD335B9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245" y="2085338"/>
            <a:ext cx="1627632" cy="10698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70C3F9-2C80-72F7-130C-554550DD665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245" y="654209"/>
            <a:ext cx="1627632" cy="10698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E7039-F2FE-5100-EFC7-27B34ABE0AD3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724" y="654209"/>
            <a:ext cx="1627632" cy="106984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35077D-D136-00FE-DA97-DA4139A8F1AE}"/>
              </a:ext>
            </a:extLst>
          </p:cNvPr>
          <p:cNvGrpSpPr/>
          <p:nvPr/>
        </p:nvGrpSpPr>
        <p:grpSpPr>
          <a:xfrm>
            <a:off x="6705824" y="3475849"/>
            <a:ext cx="779433" cy="1108426"/>
            <a:chOff x="6704477" y="3470276"/>
            <a:chExt cx="779433" cy="1108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454892-5DFC-CD4D-F677-6F96DD608AA6}"/>
                </a:ext>
              </a:extLst>
            </p:cNvPr>
            <p:cNvSpPr/>
            <p:nvPr/>
          </p:nvSpPr>
          <p:spPr>
            <a:xfrm>
              <a:off x="6704477" y="3470276"/>
              <a:ext cx="779433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i="1" dirty="0">
                  <a:latin typeface="Franklin Gothic ATF" panose="020B0503060602040204" pitchFamily="34" charset="0"/>
                </a:rPr>
                <a:t>Video Tour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1FAB4B6-02CB-ADE0-494B-5BA453543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10145" y="3810606"/>
              <a:ext cx="768096" cy="76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EB890-3D61-6602-B7A1-B75D3062D6E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245" y="3514427"/>
            <a:ext cx="1627632" cy="10698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61E5D4-25DE-D0FD-768B-82CF95495A38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724" y="2085338"/>
            <a:ext cx="1627632" cy="106984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3059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1993</TotalTime>
  <Words>120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Franklin Gothic ATF</vt:lpstr>
      <vt:lpstr>Office Theme</vt:lpstr>
      <vt:lpstr>Hot New Listing and Open House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Peek…</dc:title>
  <dc:creator>A. Thomas Price</dc:creator>
  <cp:lastModifiedBy>A. Thomas Price</cp:lastModifiedBy>
  <cp:revision>118</cp:revision>
  <dcterms:created xsi:type="dcterms:W3CDTF">2016-07-16T19:46:25Z</dcterms:created>
  <dcterms:modified xsi:type="dcterms:W3CDTF">2025-06-17T16:02:33Z</dcterms:modified>
</cp:coreProperties>
</file>