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1296" y="36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22098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441" y="2177084"/>
            <a:ext cx="1989407" cy="13281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22" y="2177084"/>
            <a:ext cx="1989405" cy="13281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62" y="0"/>
            <a:ext cx="3886197" cy="609600"/>
          </a:xfrm>
        </p:spPr>
        <p:txBody>
          <a:bodyPr anchor="t">
            <a:normAutofit/>
          </a:bodyPr>
          <a:lstStyle/>
          <a:p>
            <a:pPr algn="l"/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Sea Breeze Delight</a:t>
            </a:r>
            <a:endParaRPr lang="en-US" sz="2800" b="1" dirty="0">
              <a:solidFill>
                <a:schemeClr val="bg2">
                  <a:lumMod val="50000"/>
                </a:schemeClr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36" y="3776564"/>
            <a:ext cx="5333999" cy="4977443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This beautiful four bedroom home is approximately 4 miles to Folly Beach and 8 miles to downtown. Located in wonderful Ocean Neighbors where you can enjoy the sea breeze from the front porch rockers or from the back screened in porch.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house backs up to a large open space, and you get a little lake view from the front of the house. Beautiful landscaping, irrigation, and a two car garage invite you inside where you have hardwoods downstairs, tile in the 2.5 baths, and carpet upstairs.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Formal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dining room, eat-in kitchen plus bar, large family room, and large laundry room are all conveniently downstairs.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huge master bedroom with tray ceiling, office area, and large walk-in closet has great views off the back of the house. The large master bath has a soaking tub, shower, and dual vanities. Three more nice bedrooms and a full bath are also upstairs.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There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are several neighborhood common areas including the gazebo picnic area at the front of the neighborhood, a playground under a magnificent oak, and a community dock on the 12 acre lake.</a:t>
            </a:r>
            <a:endParaRPr lang="en-US" sz="1050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1041 </a:t>
            </a:r>
            <a:r>
              <a:rPr lang="en-US" sz="1800" dirty="0" err="1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Clearspring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 Drive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Ocean Neighbors - Charleston</a:t>
            </a: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MLS# 15011988 - </a:t>
            </a:r>
            <a:r>
              <a:rPr lang="en-US" sz="120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$</a:t>
            </a:r>
            <a:r>
              <a:rPr lang="en-US" sz="120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365,000</a:t>
            </a:r>
            <a:endParaRPr lang="en-US" sz="1200" dirty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4763" y="8992671"/>
            <a:ext cx="7772397" cy="978932"/>
            <a:chOff x="-4762" y="9067800"/>
            <a:chExt cx="7772397" cy="978932"/>
          </a:xfrm>
        </p:grpSpPr>
        <p:sp>
          <p:nvSpPr>
            <p:cNvPr id="6" name="Rectangle 5"/>
            <p:cNvSpPr/>
            <p:nvPr/>
          </p:nvSpPr>
          <p:spPr>
            <a:xfrm>
              <a:off x="-4762" y="9067800"/>
              <a:ext cx="77723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0"/>
                </a:rPr>
                <a:t>Lee </a:t>
              </a:r>
              <a:r>
                <a:rPr lang="en-US" sz="1400" dirty="0" err="1" smtClean="0">
                  <a:latin typeface="Lucida Sans" panose="020B0602030504020204" pitchFamily="34" charset="0"/>
                </a:rPr>
                <a:t>Lindler</a:t>
              </a:r>
              <a:r>
                <a:rPr lang="en-US" sz="1400" dirty="0" smtClean="0">
                  <a:latin typeface="Lucida Sans" panose="020B0602030504020204" pitchFamily="34" charset="0"/>
                </a:rPr>
                <a:t/>
              </a:r>
              <a:br>
                <a:rPr lang="en-US" sz="1400" dirty="0" smtClean="0">
                  <a:latin typeface="Lucida Sans" panose="020B0602030504020204" pitchFamily="34" charset="0"/>
                </a:rPr>
              </a:br>
              <a:r>
                <a:rPr lang="en-US" sz="1100" dirty="0" smtClean="0">
                  <a:latin typeface="Lucida Sans" panose="020B0602030504020204" pitchFamily="34" charset="0"/>
                </a:rPr>
                <a:t>leel@goldenbearrealty.com</a:t>
              </a:r>
            </a:p>
            <a:p>
              <a:pPr algn="ctr"/>
              <a:r>
                <a:rPr lang="en-US" sz="1100" dirty="0" smtClean="0">
                  <a:latin typeface="Lucida Sans" panose="020B0602030504020204" pitchFamily="34" charset="0"/>
                </a:rPr>
                <a:t>www.GoldenBearRealty.com </a:t>
              </a:r>
              <a:endParaRPr lang="en-US" sz="1050" dirty="0">
                <a:latin typeface="Lucida Sans" panose="020B0602030504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-4762" y="9677400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Golden Bear </a:t>
              </a:r>
              <a:r>
                <a:rPr lang="en-US" sz="900" dirty="0" smtClean="0">
                  <a:latin typeface="Lucida Sans" panose="020B0602030504020204" pitchFamily="34" charset="0"/>
                </a:rPr>
                <a:t>Realty | 654 </a:t>
              </a:r>
              <a:r>
                <a:rPr lang="en-US" sz="900" dirty="0">
                  <a:latin typeface="Lucida Sans" panose="020B0602030504020204" pitchFamily="34" charset="0"/>
                </a:rPr>
                <a:t>Coleman Blvd, Suite </a:t>
              </a:r>
              <a:r>
                <a:rPr lang="en-US" sz="900" dirty="0" smtClean="0">
                  <a:latin typeface="Lucida Sans" panose="020B0602030504020204" pitchFamily="34" charset="0"/>
                </a:rPr>
                <a:t>100 | Mt </a:t>
              </a:r>
              <a:r>
                <a:rPr lang="en-US" sz="900" dirty="0">
                  <a:latin typeface="Lucida Sans" panose="020B0602030504020204" pitchFamily="34" charset="0"/>
                </a:rPr>
                <a:t>Pleasant , </a:t>
              </a:r>
              <a:r>
                <a:rPr lang="en-US" sz="900" dirty="0" smtClean="0">
                  <a:latin typeface="Lucida Sans" panose="020B0602030504020204" pitchFamily="34" charset="0"/>
                </a:rPr>
                <a:t>SC 29464</a:t>
              </a:r>
              <a:endParaRPr lang="en-US" sz="900" dirty="0">
                <a:latin typeface="Lucida Sans" panose="020B0602030504020204" pitchFamily="34" charset="0"/>
              </a:endParaRP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Cell (843) 637-0803 </a:t>
              </a:r>
              <a:r>
                <a:rPr lang="en-US" sz="900" dirty="0" smtClean="0">
                  <a:latin typeface="Lucida Sans" panose="020B0602030504020204" pitchFamily="34" charset="0"/>
                </a:rPr>
                <a:t>| Office </a:t>
              </a:r>
              <a:r>
                <a:rPr lang="en-US" sz="900" dirty="0">
                  <a:latin typeface="Lucida Sans" panose="020B0602030504020204" pitchFamily="34" charset="0"/>
                </a:rPr>
                <a:t>(855) </a:t>
              </a:r>
              <a:r>
                <a:rPr lang="en-US" sz="900" dirty="0" smtClean="0">
                  <a:latin typeface="Lucida Sans" panose="020B0602030504020204" pitchFamily="34" charset="0"/>
                </a:rPr>
                <a:t>725-5890 | Fax </a:t>
              </a:r>
              <a:r>
                <a:rPr lang="en-US" sz="900" dirty="0">
                  <a:latin typeface="Lucida Sans" panose="020B0602030504020204" pitchFamily="34" charset="0"/>
                </a:rPr>
                <a:t>(561) 721-3311</a:t>
              </a:r>
            </a:p>
          </p:txBody>
        </p: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92" y="9174549"/>
            <a:ext cx="1145648" cy="635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23774" y="9006243"/>
            <a:ext cx="981075" cy="95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22" y="3776565"/>
            <a:ext cx="1155317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21" y="4819213"/>
            <a:ext cx="1155319" cy="77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21" y="6912728"/>
            <a:ext cx="1155320" cy="77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274" y="228600"/>
            <a:ext cx="2560320" cy="1420585"/>
          </a:xfrm>
          <a:prstGeom prst="rect">
            <a:avLst/>
          </a:prstGeom>
          <a:effectLst/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21" y="5861862"/>
            <a:ext cx="1155319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21" y="7963594"/>
            <a:ext cx="1155319" cy="77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9531" y="3779304"/>
            <a:ext cx="1155317" cy="771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9529" y="4824691"/>
            <a:ext cx="1155319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4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9529" y="6915466"/>
            <a:ext cx="1155319" cy="77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9531" y="5870079"/>
            <a:ext cx="1155317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9529" y="7960854"/>
            <a:ext cx="1155319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4" t="-1" b="19210"/>
          <a:stretch/>
        </p:blipFill>
        <p:spPr bwMode="auto">
          <a:xfrm>
            <a:off x="2802919" y="2177084"/>
            <a:ext cx="2157029" cy="13258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256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Sea Breeze Delight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19</cp:revision>
  <dcterms:created xsi:type="dcterms:W3CDTF">2006-08-16T00:00:00Z</dcterms:created>
  <dcterms:modified xsi:type="dcterms:W3CDTF">2015-06-15T18:27:37Z</dcterms:modified>
</cp:coreProperties>
</file>