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2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2331" y="-18554"/>
            <a:ext cx="1235494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81" y="838200"/>
            <a:ext cx="4229438" cy="23772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5925" y="9121914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84" y="3276600"/>
            <a:ext cx="7460233" cy="914400"/>
          </a:xfrm>
        </p:spPr>
        <p:txBody>
          <a:bodyPr>
            <a:no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  <a:t>1042 Willington Drive</a:t>
            </a:r>
            <a:br>
              <a:rPr lang="en-US" sz="1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800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  <a:t>Winterseat</a:t>
            </a:r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  <a:t> | Ridgeville, SC 29472 | MLS# 18022414</a:t>
            </a:r>
            <a:br>
              <a:rPr lang="en-US" sz="1800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800" b="1" i="1" dirty="0">
                <a:ln w="3175"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cs typeface="Microsoft Sans Serif" panose="020B0604020202020204" pitchFamily="34" charset="0"/>
              </a:rPr>
              <a:t>Price Adjusted to $450,000</a:t>
            </a:r>
            <a:endParaRPr lang="en-US" sz="1200" b="1" i="1" dirty="0">
              <a:ln w="3175">
                <a:noFill/>
              </a:ln>
              <a:solidFill>
                <a:srgbClr val="FF0000"/>
              </a:solidFill>
              <a:highlight>
                <a:srgbClr val="FFFF00"/>
              </a:highlight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7772400" cy="3738678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HUGE 4-car Workshop With A Car Lift And Loft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Hidden RV/Boat Parking Behind Shop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Wonderful, Open Floorplan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Family Room Perfect For Entertaining And Gathering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Bright And Cheery Dining Room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Well-appointed Eat-in Kitchen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Upgraded Large Master Bedroom Suite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FROG Bonus Area / 4th Bedroom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Two Covered Porches</a:t>
            </a:r>
          </a:p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Serene And Peaceful Wooded Backyard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28558"/>
            <a:ext cx="7764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Gay Hartmann</a:t>
            </a:r>
          </a:p>
          <a:p>
            <a:pPr algn="ctr"/>
            <a:r>
              <a:rPr lang="pt-BR" sz="12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M (843) 607-3400 | O (843) 871-9000 | F (843) 202-2958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ghartmann@carolinaone.com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Carolina One Real Estate | Summerville, Trolley Road Office | 1530 Old Trolley Rd | Summerville, SC 29485-8225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005458" y="-1165786"/>
            <a:ext cx="5753100" cy="615314"/>
          </a:xfrm>
          <a:prstGeom prst="ribbon">
            <a:avLst>
              <a:gd name="adj1" fmla="val 16667"/>
              <a:gd name="adj2" fmla="val 73983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Custom home on beautiful lake!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43" y="8001000"/>
            <a:ext cx="12192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1" y="8001000"/>
            <a:ext cx="12192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580" y="8001000"/>
            <a:ext cx="12192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558" y="8001000"/>
            <a:ext cx="12192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622" y="8001000"/>
            <a:ext cx="12192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7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Wonderful Home With 4-car Detached Garage/Workshop</a:t>
            </a:r>
            <a:br>
              <a:rPr lang="en-US" sz="21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1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The Car Enthusiast AND A 2-car Attached Garage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8375" y="8045203"/>
            <a:ext cx="1085219" cy="53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43" y="2301002"/>
            <a:ext cx="12192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558" y="838200"/>
            <a:ext cx="12192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58" y="838200"/>
            <a:ext cx="12192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5785BD7-3550-4A42-8809-98424F80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558" y="2301002"/>
            <a:ext cx="12192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https://www.charlestonvirtualhomes.com/images/logos/CarolinaOne.jpg">
            <a:extLst>
              <a:ext uri="{FF2B5EF4-FFF2-40B4-BE49-F238E27FC236}">
                <a16:creationId xmlns:a16="http://schemas.microsoft.com/office/drawing/2014/main" id="{6B690A5B-4684-416D-AC68-91C8ED31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3" y="9167033"/>
            <a:ext cx="916960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gent Photo">
            <a:extLst>
              <a:ext uri="{FF2B5EF4-FFF2-40B4-BE49-F238E27FC236}">
                <a16:creationId xmlns:a16="http://schemas.microsoft.com/office/drawing/2014/main" id="{2E6BECE3-FF5C-4924-BED9-84E081C8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35" y="9165947"/>
            <a:ext cx="506487" cy="6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8F419431-AFEA-45BE-9D37-21602EE7395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8520" y="995396"/>
            <a:ext cx="2695644" cy="15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1042 Willington Drive Winterseat | Ridgeville, SC 29472 | MLS# 18022414 Price Adjusted to $450,000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42</cp:revision>
  <dcterms:created xsi:type="dcterms:W3CDTF">2006-08-16T00:00:00Z</dcterms:created>
  <dcterms:modified xsi:type="dcterms:W3CDTF">2019-05-30T12:19:49Z</dcterms:modified>
</cp:coreProperties>
</file>