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1C2B"/>
    <a:srgbClr val="80BA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178" y="36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13" Type="http://schemas.openxmlformats.org/officeDocument/2006/relationships/image" Target="../media/image10.jpeg"/><Relationship Id="rId3" Type="http://schemas.openxmlformats.org/officeDocument/2006/relationships/hyperlink" Target="mailto:jvroon@southernlivingre.com" TargetMode="External"/><Relationship Id="rId7" Type="http://schemas.openxmlformats.org/officeDocument/2006/relationships/image" Target="../media/image4.jpeg"/><Relationship Id="rId12" Type="http://schemas.openxmlformats.org/officeDocument/2006/relationships/image" Target="../media/image9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11" Type="http://schemas.openxmlformats.org/officeDocument/2006/relationships/image" Target="../media/image8.jpeg"/><Relationship Id="rId5" Type="http://schemas.openxmlformats.org/officeDocument/2006/relationships/image" Target="../media/image2.jpg"/><Relationship Id="rId10" Type="http://schemas.openxmlformats.org/officeDocument/2006/relationships/image" Target="../media/image7.jpeg"/><Relationship Id="rId4" Type="http://schemas.openxmlformats.org/officeDocument/2006/relationships/hyperlink" Target="http://www.southernlivingre.com/" TargetMode="External"/><Relationship Id="rId9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461219"/>
            <a:ext cx="8229600" cy="2083497"/>
          </a:xfrm>
        </p:spPr>
        <p:txBody>
          <a:bodyPr anchor="ctr">
            <a:normAutofit/>
          </a:bodyPr>
          <a:lstStyle/>
          <a:p>
            <a:r>
              <a:rPr lang="en-US" sz="1500" b="1" i="1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Great home on James Island in the much desired Harbor Woods neighborhood. </a:t>
            </a:r>
          </a:p>
          <a:p>
            <a:endParaRPr lang="en-US" sz="1500" dirty="0">
              <a:solidFill>
                <a:schemeClr val="tx2">
                  <a:lumMod val="75000"/>
                </a:schemeClr>
              </a:solidFill>
              <a:latin typeface="Georgia" panose="02040502050405020303" pitchFamily="18" charset="0"/>
            </a:endParaRPr>
          </a:p>
          <a:p>
            <a:r>
              <a:rPr lang="en-US" sz="1500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This house boasts a large lot, drive through garage, boat parking spot with concrete pad, updated kitchen and dual masters! This home has a beautiful sunken living room and a vaulted beamed ceiling, large game room, a master suite upstairs with a sitting area, and master downstairs as well. Enjoy your evenings on the screened back porch or walks through this beautiful well established James Island Neighborhood!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6862" y="8801100"/>
            <a:ext cx="2624138" cy="9525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28600" y="8801101"/>
            <a:ext cx="3886200" cy="113877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800" b="1" dirty="0">
                <a:solidFill>
                  <a:schemeClr val="tx2">
                    <a:lumMod val="50000"/>
                  </a:schemeClr>
                </a:solidFill>
                <a:latin typeface="Georgia" panose="02040502050405020303" pitchFamily="18" charset="0"/>
              </a:rPr>
              <a:t>Jonathan </a:t>
            </a:r>
            <a:r>
              <a:rPr lang="en-US" sz="1800" b="1" dirty="0" err="1">
                <a:solidFill>
                  <a:schemeClr val="tx2">
                    <a:lumMod val="50000"/>
                  </a:schemeClr>
                </a:solidFill>
                <a:latin typeface="Georgia" panose="02040502050405020303" pitchFamily="18" charset="0"/>
              </a:rPr>
              <a:t>Vroon</a:t>
            </a:r>
            <a:endParaRPr lang="en-US" sz="1800" b="1" dirty="0">
              <a:solidFill>
                <a:schemeClr val="tx2">
                  <a:lumMod val="50000"/>
                </a:schemeClr>
              </a:solidFill>
              <a:latin typeface="Georgia" panose="02040502050405020303" pitchFamily="18" charset="0"/>
            </a:endParaRPr>
          </a:p>
          <a:p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Georgia" panose="02040502050405020303" pitchFamily="18" charset="0"/>
              </a:rPr>
              <a:t>(843) 514-3114</a:t>
            </a:r>
          </a:p>
          <a:p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Georgia" panose="02040502050405020303" pitchFamily="18" charset="0"/>
                <a:hlinkClick r:id="rId3"/>
              </a:rPr>
              <a:t>jvroon@southernlivingre.com</a:t>
            </a:r>
            <a:endParaRPr lang="en-US" sz="1600" dirty="0">
              <a:solidFill>
                <a:schemeClr val="tx2">
                  <a:lumMod val="50000"/>
                </a:schemeClr>
              </a:solidFill>
              <a:latin typeface="Georgia" panose="02040502050405020303" pitchFamily="18" charset="0"/>
            </a:endParaRPr>
          </a:p>
          <a:p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Georgia" panose="02040502050405020303" pitchFamily="18" charset="0"/>
                <a:hlinkClick r:id="rId4"/>
              </a:rPr>
              <a:t>www.southernlivingre.com</a:t>
            </a:r>
            <a:endParaRPr lang="en-US" sz="1600" dirty="0">
              <a:solidFill>
                <a:schemeClr val="tx2">
                  <a:lumMod val="50000"/>
                </a:schemeClr>
              </a:solidFill>
              <a:latin typeface="Georgia" panose="02040502050405020303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512"/>
          <a:stretch/>
        </p:blipFill>
        <p:spPr>
          <a:xfrm>
            <a:off x="-1" y="25145"/>
            <a:ext cx="8229600" cy="41009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" name="Rectangle 9"/>
          <p:cNvSpPr/>
          <p:nvPr/>
        </p:nvSpPr>
        <p:spPr>
          <a:xfrm>
            <a:off x="228600" y="3200400"/>
            <a:ext cx="7772400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1044 Foxcroft Road</a:t>
            </a:r>
          </a:p>
          <a:p>
            <a:pPr algn="ctr"/>
            <a:r>
              <a:rPr lang="en-US" sz="1800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Harbor Woods ~ Charleston, SC 29412 ~ MLS# 19031845 ~ $474,500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376862" y="9689068"/>
            <a:ext cx="262413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latin typeface="Georgia" panose="02040502050405020303" pitchFamily="18" charset="0"/>
              </a:rPr>
              <a:t>Southern Living Real Estate</a:t>
            </a:r>
            <a:br>
              <a:rPr lang="en-US" sz="900" dirty="0">
                <a:latin typeface="Georgia" panose="02040502050405020303" pitchFamily="18" charset="0"/>
              </a:rPr>
            </a:br>
            <a:r>
              <a:rPr lang="en-US" sz="900" dirty="0">
                <a:latin typeface="Georgia" panose="02040502050405020303" pitchFamily="18" charset="0"/>
              </a:rPr>
              <a:t>2249 Salt Wind Way, Mt. Pleasant, SC 29466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BB80ED00-9CD3-4C80-8E12-59B2EE03EB75}"/>
              </a:ext>
            </a:extLst>
          </p:cNvPr>
          <p:cNvGrpSpPr/>
          <p:nvPr/>
        </p:nvGrpSpPr>
        <p:grpSpPr>
          <a:xfrm>
            <a:off x="304800" y="4340352"/>
            <a:ext cx="7620000" cy="1069848"/>
            <a:chOff x="304800" y="4430904"/>
            <a:chExt cx="7620000" cy="1069848"/>
          </a:xfrm>
        </p:grpSpPr>
        <p:pic>
          <p:nvPicPr>
            <p:cNvPr id="7" name="Picture 6"/>
            <p:cNvPicPr>
              <a:picLocks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304800" y="4430904"/>
              <a:ext cx="1600200" cy="1069848"/>
            </a:xfrm>
            <a:prstGeom prst="rect">
              <a:avLst/>
            </a:prstGeom>
            <a:ln>
              <a:noFill/>
            </a:ln>
            <a:effectLst/>
          </p:spPr>
        </p:pic>
        <p:pic>
          <p:nvPicPr>
            <p:cNvPr id="9" name="Picture 8"/>
            <p:cNvPicPr>
              <a:picLocks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2311400" y="4430904"/>
              <a:ext cx="1600200" cy="1069848"/>
            </a:xfrm>
            <a:prstGeom prst="rect">
              <a:avLst/>
            </a:prstGeom>
            <a:ln>
              <a:noFill/>
            </a:ln>
            <a:effectLst/>
          </p:spPr>
        </p:pic>
        <p:pic>
          <p:nvPicPr>
            <p:cNvPr id="13" name="Picture 12"/>
            <p:cNvPicPr>
              <a:picLocks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4318000" y="4430904"/>
              <a:ext cx="1600200" cy="1069848"/>
            </a:xfrm>
            <a:prstGeom prst="rect">
              <a:avLst/>
            </a:prstGeom>
            <a:ln>
              <a:noFill/>
            </a:ln>
            <a:effectLst/>
          </p:spPr>
        </p:pic>
        <p:pic>
          <p:nvPicPr>
            <p:cNvPr id="14" name="Picture 13"/>
            <p:cNvPicPr>
              <a:picLocks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6324600" y="4430904"/>
              <a:ext cx="1600200" cy="1069848"/>
            </a:xfrm>
            <a:prstGeom prst="rect">
              <a:avLst/>
            </a:prstGeom>
            <a:ln>
              <a:noFill/>
            </a:ln>
            <a:effectLst/>
          </p:spPr>
        </p:pic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A52DB17A-75EC-4BAE-AB97-BE5B508823E6}"/>
              </a:ext>
            </a:extLst>
          </p:cNvPr>
          <p:cNvGrpSpPr/>
          <p:nvPr/>
        </p:nvGrpSpPr>
        <p:grpSpPr>
          <a:xfrm>
            <a:off x="304800" y="7595735"/>
            <a:ext cx="7620000" cy="1069848"/>
            <a:chOff x="304800" y="7595735"/>
            <a:chExt cx="7620000" cy="1069848"/>
          </a:xfrm>
        </p:grpSpPr>
        <p:pic>
          <p:nvPicPr>
            <p:cNvPr id="15" name="Picture 14"/>
            <p:cNvPicPr>
              <a:picLocks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304800" y="7595735"/>
              <a:ext cx="1600200" cy="1069848"/>
            </a:xfrm>
            <a:prstGeom prst="rect">
              <a:avLst/>
            </a:prstGeom>
            <a:ln>
              <a:noFill/>
            </a:ln>
            <a:effectLst/>
          </p:spPr>
        </p:pic>
        <p:pic>
          <p:nvPicPr>
            <p:cNvPr id="16" name="Picture 15"/>
            <p:cNvPicPr>
              <a:picLocks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2311400" y="7595735"/>
              <a:ext cx="1600200" cy="1069848"/>
            </a:xfrm>
            <a:prstGeom prst="rect">
              <a:avLst/>
            </a:prstGeom>
            <a:ln>
              <a:noFill/>
            </a:ln>
            <a:effectLst/>
          </p:spPr>
        </p:pic>
        <p:pic>
          <p:nvPicPr>
            <p:cNvPr id="17" name="Picture 16"/>
            <p:cNvPicPr>
              <a:picLocks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4318000" y="7595735"/>
              <a:ext cx="1600200" cy="1069848"/>
            </a:xfrm>
            <a:prstGeom prst="rect">
              <a:avLst/>
            </a:prstGeom>
            <a:ln>
              <a:noFill/>
            </a:ln>
            <a:effectLst/>
          </p:spPr>
        </p:pic>
        <p:pic>
          <p:nvPicPr>
            <p:cNvPr id="18" name="Picture 17"/>
            <p:cNvPicPr>
              <a:picLocks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6324600" y="7595735"/>
              <a:ext cx="1600200" cy="1069848"/>
            </a:xfrm>
            <a:prstGeom prst="rect">
              <a:avLst/>
            </a:prstGeom>
            <a:ln>
              <a:noFill/>
            </a:ln>
            <a:effectLst/>
          </p:spPr>
        </p:pic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07B96C4B-9494-48DE-B8FB-FFCCBDF77C77}"/>
              </a:ext>
            </a:extLst>
          </p:cNvPr>
          <p:cNvSpPr/>
          <p:nvPr/>
        </p:nvSpPr>
        <p:spPr>
          <a:xfrm>
            <a:off x="-4800600" y="1524000"/>
            <a:ext cx="4116833" cy="523220"/>
          </a:xfrm>
          <a:prstGeom prst="rect">
            <a:avLst/>
          </a:prstGeom>
          <a:scene3d>
            <a:camera prst="isometricOffAxis1Right"/>
            <a:lightRig rig="threePt" dir="t"/>
          </a:scene3d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FF00"/>
                </a:solidFill>
                <a:effectLst>
                  <a:outerShdw blurRad="60007" dir="2000400" sy="-30000" kx="-800400" algn="bl" rotWithShape="0">
                    <a:prstClr val="black">
                      <a:alpha val="20000"/>
                    </a:prstClr>
                  </a:outerShdw>
                </a:effectLst>
                <a:latin typeface="Georgia" panose="02040502050405020303" pitchFamily="18" charset="0"/>
              </a:rPr>
              <a:t>Deepwater Dock in Place</a:t>
            </a:r>
            <a:endParaRPr lang="en-US" sz="2800" dirty="0">
              <a:solidFill>
                <a:srgbClr val="FFFF00"/>
              </a:solidFill>
              <a:effectLst>
                <a:outerShdw blurRad="60007" dir="2000400" sy="-30000" kx="-800400" algn="bl" rotWithShape="0">
                  <a:prstClr val="black">
                    <a:alpha val="2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74387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142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Georgia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16</cp:revision>
  <dcterms:created xsi:type="dcterms:W3CDTF">2006-08-16T00:00:00Z</dcterms:created>
  <dcterms:modified xsi:type="dcterms:W3CDTF">2020-06-23T16:33:34Z</dcterms:modified>
</cp:coreProperties>
</file>