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124" y="-45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2/6/2021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0561" y="6126480"/>
            <a:ext cx="7468479" cy="2734568"/>
          </a:xfrm>
        </p:spPr>
        <p:txBody>
          <a:bodyPr anchor="ctr">
            <a:noAutofit/>
          </a:bodyPr>
          <a:lstStyle/>
          <a:p>
            <a:r>
              <a:rPr lang="en-US" sz="1000" dirty="0">
                <a:solidFill>
                  <a:schemeClr val="tx1">
                    <a:lumMod val="65000"/>
                    <a:lumOff val="35000"/>
                  </a:schemeClr>
                </a:solidFill>
                <a:latin typeface="Century Gothic" panose="020B0502020202020204" pitchFamily="34" charset="0"/>
                <a:cs typeface="Microsoft Sans Serif" panose="020B0604020202020204" pitchFamily="34" charset="0"/>
              </a:rPr>
              <a:t>This Modern Southern Charm home offers an easy and casual Low Country lifestyle in a highly desirable neighborhood with great amenities. Wide wrap around porch provides plenty of room to relax. Step inside and take in all of the design details. The gourmet kitchen is a cook's dream! Beautiful white cabinets, white tile backsplash and gorgeous granite countertops play well off of the stainless appliances and darker wood floors. The huge kitchen island with farm sink can seat four comfortably and also offers additional counter space. Dining area flows from the kitchen into the spacious living room/great room, which overlooks the screen porch and backyard. Seller has added a brick paver patio to increase the outdoor living space and as well as additional landscaping, irrigation and gutters.</a:t>
            </a:r>
          </a:p>
          <a:p>
            <a:r>
              <a:rPr lang="en-US" sz="1000" dirty="0">
                <a:solidFill>
                  <a:schemeClr val="tx1">
                    <a:lumMod val="65000"/>
                    <a:lumOff val="35000"/>
                  </a:schemeClr>
                </a:solidFill>
                <a:latin typeface="Century Gothic" panose="020B0502020202020204" pitchFamily="34" charset="0"/>
                <a:cs typeface="Microsoft Sans Serif" panose="020B0604020202020204" pitchFamily="34" charset="0"/>
              </a:rPr>
              <a:t>The 23' driveway to the garage is longer than most offering plenty of extra space to park. Back inside, you will find a drop zone complete with hooks and a shelf to hold coats, bags, shoes, etc. Next to that is a powder room and across from there, a deep utility closet with added decorative shelving. Seller has upgraded all lighting and plumbing fixtures, added functional hurricane shutters in 2019, installed an electric copper lantern on the front porch along with an aluminum gate. Upstairs you will find a sizable Master Suite with a large walk-in closet. Master bath has gorgeous tile flooring, a double vanity and large tiled shower. 2 additional bedrooms, full bathroom, laundry room and small alcove complete the upstairs living space.</a:t>
            </a:r>
          </a:p>
          <a:p>
            <a:r>
              <a:rPr lang="en-US" sz="1000" dirty="0">
                <a:solidFill>
                  <a:schemeClr val="tx1">
                    <a:lumMod val="65000"/>
                    <a:lumOff val="35000"/>
                  </a:schemeClr>
                </a:solidFill>
                <a:latin typeface="Century Gothic" panose="020B0502020202020204" pitchFamily="34" charset="0"/>
                <a:cs typeface="Microsoft Sans Serif" panose="020B0604020202020204" pitchFamily="34" charset="0"/>
              </a:rPr>
              <a:t>Enjoy the neighborhood amenities which includes a pool and picnic pavilion overlooking the water, walking trails, playground, dog park and neighborhood dock.</a:t>
            </a:r>
          </a:p>
        </p:txBody>
      </p:sp>
      <p:sp>
        <p:nvSpPr>
          <p:cNvPr id="4" name="Rectangle 3"/>
          <p:cNvSpPr/>
          <p:nvPr/>
        </p:nvSpPr>
        <p:spPr>
          <a:xfrm>
            <a:off x="0" y="9753600"/>
            <a:ext cx="82296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81000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p:grpSpPr>
        <p:sp>
          <p:nvSpPr>
            <p:cNvPr id="6" name="Rectangle 5"/>
            <p:cNvSpPr/>
            <p:nvPr/>
          </p:nvSpPr>
          <p:spPr>
            <a:xfrm>
              <a:off x="0" y="36984"/>
              <a:ext cx="7772400" cy="587752"/>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noFill/>
            <a:ln>
              <a:noFill/>
            </a:ln>
          </p:spPr>
          <p:txBody>
            <a:bodyPr wrap="square" anchor="ctr">
              <a:spAutoFit/>
            </a:bodyPr>
            <a:lstStyle/>
            <a:p>
              <a:pPr algn="ctr"/>
              <a:r>
                <a:rPr lang="en-US" sz="2100" b="1" dirty="0">
                  <a:solidFill>
                    <a:schemeClr val="bg1"/>
                  </a:solidFill>
                  <a:latin typeface="Century Gothic" panose="020B0502020202020204" pitchFamily="34" charset="0"/>
                </a:rPr>
                <a:t>1044 Hills Plantation Drive</a:t>
              </a:r>
            </a:p>
            <a:p>
              <a:pPr algn="ctr"/>
              <a:r>
                <a:rPr lang="en-US" sz="1700" b="1" dirty="0">
                  <a:solidFill>
                    <a:schemeClr val="bg1"/>
                  </a:solidFill>
                  <a:latin typeface="Century Gothic" panose="020B0502020202020204" pitchFamily="34" charset="0"/>
                </a:rPr>
                <a:t>Seaside Plantation | Charleston, SC 29412 | MLS# 21000897 | $569,900</a:t>
              </a:r>
            </a:p>
          </p:txBody>
        </p:sp>
      </p:gr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3">
            <a:extLst>
              <a:ext uri="{28A0092B-C50C-407E-A947-70E740481C1C}">
                <a14:useLocalDpi xmlns:a14="http://schemas.microsoft.com/office/drawing/2010/main" val="0"/>
              </a:ext>
            </a:extLst>
          </a:blip>
          <a:srcRect t="12373"/>
          <a:stretch/>
        </p:blipFill>
        <p:spPr bwMode="auto">
          <a:xfrm>
            <a:off x="7315201"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089569" y="2194391"/>
            <a:ext cx="1714500" cy="1143000"/>
          </a:xfrm>
          <a:prstGeom prst="rect">
            <a:avLst/>
          </a:prstGeom>
          <a:ln>
            <a:solidFill>
              <a:srgbClr val="BEAF87"/>
            </a:solidFill>
          </a:ln>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087187" y="3553994"/>
            <a:ext cx="1716882" cy="1143000"/>
          </a:xfrm>
          <a:prstGeom prst="rect">
            <a:avLst/>
          </a:prstGeom>
          <a:ln>
            <a:solidFill>
              <a:srgbClr val="BEAF87"/>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rcRect t="413" b="413"/>
          <a:stretch/>
        </p:blipFill>
        <p:spPr>
          <a:xfrm>
            <a:off x="423151" y="4913597"/>
            <a:ext cx="1728789" cy="1143000"/>
          </a:xfrm>
          <a:prstGeom prst="rect">
            <a:avLst/>
          </a:prstGeom>
          <a:ln>
            <a:solidFill>
              <a:srgbClr val="BEAF87"/>
            </a:solidFill>
          </a:ln>
        </p:spPr>
      </p:pic>
      <p:pic>
        <p:nvPicPr>
          <p:cNvPr id="8" name="Picture 7"/>
          <p:cNvPicPr>
            <a:picLocks noChangeAspect="1"/>
          </p:cNvPicPr>
          <p:nvPr/>
        </p:nvPicPr>
        <p:blipFill>
          <a:blip r:embed="rId7">
            <a:extLst>
              <a:ext uri="{28A0092B-C50C-407E-A947-70E740481C1C}">
                <a14:useLocalDpi xmlns:a14="http://schemas.microsoft.com/office/drawing/2010/main" val="0"/>
              </a:ext>
            </a:extLst>
          </a:blip>
          <a:srcRect l="10356" r="10356"/>
          <a:stretch/>
        </p:blipFill>
        <p:spPr>
          <a:xfrm>
            <a:off x="423151" y="834788"/>
            <a:ext cx="5501378" cy="3859796"/>
          </a:xfrm>
          <a:prstGeom prst="rect">
            <a:avLst/>
          </a:prstGeom>
          <a:ln>
            <a:solidFill>
              <a:srgbClr val="BEAF87"/>
            </a:soli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089568" y="834788"/>
            <a:ext cx="1714501" cy="1143000"/>
          </a:xfrm>
          <a:prstGeom prst="rect">
            <a:avLst/>
          </a:prstGeom>
          <a:ln>
            <a:solidFill>
              <a:srgbClr val="BEAF87"/>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196000" y="4913597"/>
            <a:ext cx="1728788" cy="1143000"/>
          </a:xfrm>
          <a:prstGeom prst="rect">
            <a:avLst/>
          </a:prstGeom>
          <a:ln>
            <a:solidFill>
              <a:srgbClr val="BEAF87"/>
            </a:solidFill>
          </a:ln>
        </p:spPr>
      </p:pic>
      <p:pic>
        <p:nvPicPr>
          <p:cNvPr id="18" name="Picture 17"/>
          <p:cNvPicPr>
            <a:picLocks noChangeAspect="1"/>
          </p:cNvPicPr>
          <p:nvPr/>
        </p:nvPicPr>
        <p:blipFill rotWithShape="1">
          <a:blip r:embed="rId10" cstate="print">
            <a:extLst>
              <a:ext uri="{28A0092B-C50C-407E-A947-70E740481C1C}">
                <a14:useLocalDpi xmlns:a14="http://schemas.microsoft.com/office/drawing/2010/main" val="0"/>
              </a:ext>
            </a:extLst>
          </a:blip>
          <a:srcRect r="15592"/>
          <a:stretch/>
        </p:blipFill>
        <p:spPr>
          <a:xfrm>
            <a:off x="6089569" y="4913597"/>
            <a:ext cx="1714500" cy="1143000"/>
          </a:xfrm>
          <a:prstGeom prst="rect">
            <a:avLst/>
          </a:prstGeom>
          <a:ln>
            <a:solidFill>
              <a:srgbClr val="BEAF87"/>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316720" y="4913597"/>
            <a:ext cx="1714500" cy="1143000"/>
          </a:xfrm>
          <a:prstGeom prst="rect">
            <a:avLst/>
          </a:prstGeom>
          <a:ln>
            <a:solidFill>
              <a:srgbClr val="BEAF87"/>
            </a:solidFill>
          </a:ln>
        </p:spPr>
      </p:pic>
      <p:sp>
        <p:nvSpPr>
          <p:cNvPr id="14" name="Rectangle 13"/>
          <p:cNvSpPr/>
          <p:nvPr/>
        </p:nvSpPr>
        <p:spPr>
          <a:xfrm>
            <a:off x="423151" y="834788"/>
            <a:ext cx="5502324" cy="507831"/>
          </a:xfrm>
          <a:prstGeom prst="rect">
            <a:avLst/>
          </a:prstGeom>
        </p:spPr>
        <p:txBody>
          <a:bodyPr wrap="square">
            <a:spAutoFit/>
          </a:bodyPr>
          <a:lstStyle/>
          <a:p>
            <a:pPr algn="r"/>
            <a:r>
              <a:rPr lang="en-US" sz="2700" b="1" i="1" dirty="0">
                <a:solidFill>
                  <a:schemeClr val="bg1"/>
                </a:solidFill>
                <a:effectLst>
                  <a:outerShdw blurRad="38100" dist="38100" dir="2700000" algn="tl">
                    <a:srgbClr val="000000">
                      <a:alpha val="43137"/>
                    </a:srgbClr>
                  </a:outerShdw>
                </a:effectLst>
                <a:latin typeface="Century Gothic" panose="020B0502020202020204" pitchFamily="34" charset="0"/>
              </a:rPr>
              <a:t>James Island Beauty!</a:t>
            </a:r>
          </a:p>
        </p:txBody>
      </p:sp>
      <p:pic>
        <p:nvPicPr>
          <p:cNvPr id="20" name="Picture 19">
            <a:extLst>
              <a:ext uri="{FF2B5EF4-FFF2-40B4-BE49-F238E27FC236}">
                <a16:creationId xmlns:a16="http://schemas.microsoft.com/office/drawing/2014/main" id="{7BAF3A7D-6D48-4463-8168-00361DF0AF80}"/>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486670" y="3491503"/>
            <a:ext cx="1714501" cy="1143000"/>
          </a:xfrm>
          <a:prstGeom prst="rect">
            <a:avLst/>
          </a:prstGeom>
          <a:ln>
            <a:solidFill>
              <a:schemeClr val="tx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274</TotalTime>
  <Words>364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62</cp:revision>
  <dcterms:created xsi:type="dcterms:W3CDTF">2006-08-16T00:00:00Z</dcterms:created>
  <dcterms:modified xsi:type="dcterms:W3CDTF">2021-02-06T14:50:25Z</dcterms:modified>
</cp:coreProperties>
</file>