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4040"/>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296"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928F64C6-FE22-4FC1-A763-DFCC514811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195918" y="4577975"/>
            <a:ext cx="5654511" cy="1899827"/>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p:cNvSpPr/>
          <p:nvPr/>
        </p:nvSpPr>
        <p:spPr>
          <a:xfrm>
            <a:off x="3187360" y="4571999"/>
            <a:ext cx="2774145" cy="1100941"/>
          </a:xfrm>
          <a:prstGeom prst="rect">
            <a:avLst/>
          </a:prstGeom>
        </p:spPr>
        <p:txBody>
          <a:bodyPr vert="horz" lIns="91440" tIns="45720" rIns="91440" bIns="45720" rtlCol="0" anchor="ctr">
            <a:normAutofit/>
          </a:bodyPr>
          <a:lstStyle/>
          <a:p>
            <a:pPr algn="ctr">
              <a:lnSpc>
                <a:spcPct val="90000"/>
              </a:lnSpc>
              <a:spcBef>
                <a:spcPct val="0"/>
              </a:spcBef>
              <a:spcAft>
                <a:spcPts val="600"/>
              </a:spcAft>
            </a:pPr>
            <a:r>
              <a:rPr lang="en-US" sz="1400" b="1" kern="1200" dirty="0">
                <a:solidFill>
                  <a:schemeClr val="accent6"/>
                </a:solidFill>
                <a:latin typeface="+mj-lt"/>
                <a:ea typeface="+mj-ea"/>
                <a:cs typeface="+mj-cs"/>
              </a:rPr>
              <a:t>1045 Bowman Woods Drive</a:t>
            </a:r>
          </a:p>
          <a:p>
            <a:pPr algn="ctr">
              <a:lnSpc>
                <a:spcPct val="90000"/>
              </a:lnSpc>
              <a:spcBef>
                <a:spcPct val="0"/>
              </a:spcBef>
              <a:spcAft>
                <a:spcPts val="600"/>
              </a:spcAft>
            </a:pPr>
            <a:r>
              <a:rPr lang="en-US" sz="1100" kern="1200" dirty="0">
                <a:solidFill>
                  <a:schemeClr val="accent6"/>
                </a:solidFill>
                <a:latin typeface="+mj-lt"/>
                <a:ea typeface="+mj-ea"/>
                <a:cs typeface="+mj-cs"/>
              </a:rPr>
              <a:t>Bowman Park</a:t>
            </a:r>
          </a:p>
          <a:p>
            <a:pPr algn="ctr">
              <a:lnSpc>
                <a:spcPct val="90000"/>
              </a:lnSpc>
              <a:spcBef>
                <a:spcPct val="0"/>
              </a:spcBef>
              <a:spcAft>
                <a:spcPts val="600"/>
              </a:spcAft>
            </a:pPr>
            <a:r>
              <a:rPr lang="en-US" sz="1100" kern="1200" dirty="0">
                <a:solidFill>
                  <a:schemeClr val="accent6"/>
                </a:solidFill>
                <a:latin typeface="+mj-lt"/>
                <a:ea typeface="+mj-ea"/>
                <a:cs typeface="+mj-cs"/>
              </a:rPr>
              <a:t>Mount Pleasant, SC 29464</a:t>
            </a:r>
          </a:p>
          <a:p>
            <a:pPr algn="ctr">
              <a:lnSpc>
                <a:spcPct val="90000"/>
              </a:lnSpc>
              <a:spcBef>
                <a:spcPct val="0"/>
              </a:spcBef>
              <a:spcAft>
                <a:spcPts val="600"/>
              </a:spcAft>
            </a:pPr>
            <a:r>
              <a:rPr lang="en-US" sz="1100" kern="1200" dirty="0">
                <a:solidFill>
                  <a:schemeClr val="accent6"/>
                </a:solidFill>
                <a:latin typeface="+mj-lt"/>
                <a:ea typeface="+mj-ea"/>
                <a:cs typeface="+mj-cs"/>
              </a:rPr>
              <a:t>MLS# 20016568 | $519,900</a:t>
            </a:r>
            <a:endParaRPr lang="en-US" sz="1400" b="1" i="1" kern="1200" dirty="0">
              <a:solidFill>
                <a:schemeClr val="accent6"/>
              </a:solidFill>
              <a:latin typeface="+mj-lt"/>
              <a:ea typeface="+mj-ea"/>
              <a:cs typeface="+mj-cs"/>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238225" y="321733"/>
            <a:ext cx="2834640" cy="1871563"/>
          </a:xfrm>
          <a:prstGeom prst="rect">
            <a:avLst/>
          </a:prstGeom>
        </p:spPr>
      </p:pic>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238225" y="2440757"/>
            <a:ext cx="2834640" cy="1889759"/>
          </a:xfrm>
          <a:prstGeom prst="rect">
            <a:avLst/>
          </a:prstGeom>
        </p:spPr>
      </p:pic>
      <p:pic>
        <p:nvPicPr>
          <p:cNvPr id="23" name="Picture 22"/>
          <p:cNvPicPr>
            <a:picLocks noChangeAspect="1"/>
          </p:cNvPicPr>
          <p:nvPr/>
        </p:nvPicPr>
        <p:blipFill rotWithShape="1">
          <a:blip r:embed="rId4">
            <a:extLst>
              <a:ext uri="{28A0092B-C50C-407E-A947-70E740481C1C}">
                <a14:useLocalDpi xmlns:a14="http://schemas.microsoft.com/office/drawing/2010/main" val="0"/>
              </a:ext>
            </a:extLst>
          </a:blip>
          <a:srcRect l="36273" r="17016" b="-1"/>
          <a:stretch/>
        </p:blipFill>
        <p:spPr>
          <a:xfrm>
            <a:off x="3187390" y="321733"/>
            <a:ext cx="2774145" cy="4008784"/>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076060" y="321732"/>
            <a:ext cx="2843784" cy="1899821"/>
          </a:xfrm>
          <a:prstGeom prst="rect">
            <a:avLst/>
          </a:prstGeom>
        </p:spPr>
      </p:pic>
      <p:cxnSp>
        <p:nvCxnSpPr>
          <p:cNvPr id="30" name="Straight Connector 29">
            <a:extLst>
              <a:ext uri="{FF2B5EF4-FFF2-40B4-BE49-F238E27FC236}">
                <a16:creationId xmlns:a16="http://schemas.microsoft.com/office/drawing/2014/main" id="{5C34627B-48E6-4F4D-B843-97717A86B49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539950" y="5694097"/>
            <a:ext cx="4114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49603" y="4577976"/>
            <a:ext cx="2834640" cy="1913681"/>
          </a:xfrm>
          <a:prstGeom prst="rect">
            <a:avLst/>
          </a:prstGeom>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076060" y="2440757"/>
            <a:ext cx="2843784" cy="1898492"/>
          </a:xfrm>
          <a:prstGeom prst="rect">
            <a:avLst/>
          </a:prstGeom>
          <a:ln>
            <a:no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752600" y="0"/>
            <a:ext cx="1439584" cy="965084"/>
          </a:xfrm>
          <a:prstGeom prst="rect">
            <a:avLst/>
          </a:prstGeom>
          <a:ln>
            <a:noFill/>
          </a:ln>
          <a:effectLst>
            <a:outerShdw blurRad="190500" algn="tl" rotWithShape="0">
              <a:srgbClr val="000000">
                <a:alpha val="70000"/>
              </a:srgbClr>
            </a:outerShdw>
          </a:effectLst>
        </p:spPr>
      </p:pic>
      <p:sp>
        <p:nvSpPr>
          <p:cNvPr id="14" name="Rectangle 13"/>
          <p:cNvSpPr/>
          <p:nvPr/>
        </p:nvSpPr>
        <p:spPr>
          <a:xfrm>
            <a:off x="3198797" y="5715253"/>
            <a:ext cx="2762708" cy="692497"/>
          </a:xfrm>
          <a:prstGeom prst="rect">
            <a:avLst/>
          </a:prstGeom>
        </p:spPr>
        <p:txBody>
          <a:bodyPr wrap="square">
            <a:spAutoFit/>
          </a:bodyPr>
          <a:lstStyle/>
          <a:p>
            <a:pPr algn="ctr">
              <a:spcAft>
                <a:spcPts val="600"/>
              </a:spcAft>
            </a:pPr>
            <a:r>
              <a:rPr lang="en-US" sz="1200" b="1" dirty="0">
                <a:solidFill>
                  <a:schemeClr val="bg1"/>
                </a:solidFill>
              </a:rPr>
              <a:t>Russell Price, Realtor</a:t>
            </a:r>
          </a:p>
          <a:p>
            <a:pPr algn="ctr">
              <a:spcAft>
                <a:spcPts val="600"/>
              </a:spcAft>
            </a:pPr>
            <a:r>
              <a:rPr lang="en-US" sz="1100" dirty="0">
                <a:solidFill>
                  <a:schemeClr val="bg1"/>
                </a:solidFill>
              </a:rPr>
              <a:t>russprice3@gmail.com | (843) 670-1170</a:t>
            </a:r>
          </a:p>
          <a:p>
            <a:pPr algn="ctr">
              <a:spcAft>
                <a:spcPts val="600"/>
              </a:spcAft>
            </a:pPr>
            <a:r>
              <a:rPr lang="en-US" sz="600" dirty="0">
                <a:solidFill>
                  <a:schemeClr val="bg1"/>
                </a:solidFill>
              </a:rPr>
              <a:t>Brand Name Real Estate | </a:t>
            </a:r>
            <a:r>
              <a:rPr lang="fr-FR" sz="600" dirty="0">
                <a:solidFill>
                  <a:schemeClr val="bg1"/>
                </a:solidFill>
              </a:rPr>
              <a:t>4 </a:t>
            </a:r>
            <a:r>
              <a:rPr lang="fr-FR" sz="600" dirty="0" err="1">
                <a:solidFill>
                  <a:schemeClr val="bg1"/>
                </a:solidFill>
              </a:rPr>
              <a:t>Carriage</a:t>
            </a:r>
            <a:r>
              <a:rPr lang="fr-FR" sz="600" dirty="0">
                <a:solidFill>
                  <a:schemeClr val="bg1"/>
                </a:solidFill>
              </a:rPr>
              <a:t> Lane, Suite 106 | </a:t>
            </a:r>
            <a:r>
              <a:rPr lang="en-US" sz="600" dirty="0">
                <a:solidFill>
                  <a:schemeClr val="bg1"/>
                </a:solidFill>
              </a:rPr>
              <a:t>Charleston, SC 29407</a:t>
            </a:r>
          </a:p>
        </p:txBody>
      </p:sp>
      <p:sp>
        <p:nvSpPr>
          <p:cNvPr id="8" name="Rectangle 7">
            <a:extLst>
              <a:ext uri="{FF2B5EF4-FFF2-40B4-BE49-F238E27FC236}">
                <a16:creationId xmlns:a16="http://schemas.microsoft.com/office/drawing/2014/main" id="{5AFAEDB7-8D10-423A-9CCB-7E4D4AB209D4}"/>
              </a:ext>
            </a:extLst>
          </p:cNvPr>
          <p:cNvSpPr/>
          <p:nvPr/>
        </p:nvSpPr>
        <p:spPr>
          <a:xfrm>
            <a:off x="3505200" y="5638747"/>
            <a:ext cx="4191000" cy="152453"/>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076059" y="4586707"/>
            <a:ext cx="2771489" cy="1913680"/>
          </a:xfrm>
        </p:spPr>
        <p:txBody>
          <a:bodyPr vert="horz" lIns="91440" tIns="45720" rIns="91440" bIns="45720" rtlCol="0" anchor="ctr">
            <a:normAutofit fontScale="92500"/>
          </a:bodyPr>
          <a:lstStyle/>
          <a:p>
            <a:pPr>
              <a:lnSpc>
                <a:spcPct val="90000"/>
              </a:lnSpc>
              <a:spcBef>
                <a:spcPts val="1000"/>
              </a:spcBef>
            </a:pPr>
            <a:r>
              <a:rPr lang="en-US" sz="700" kern="1200" dirty="0">
                <a:solidFill>
                  <a:schemeClr val="accent6">
                    <a:lumMod val="20000"/>
                    <a:lumOff val="80000"/>
                  </a:schemeClr>
                </a:solidFill>
                <a:latin typeface="+mn-lt"/>
                <a:ea typeface="+mn-ea"/>
                <a:cs typeface="+mn-cs"/>
              </a:rPr>
              <a:t>Welcome to one of the best kept homes in a quaint neighborhood in the heart of Mount Pleasant. Built in 2017, this 3 bedroom 3.5 bath home is in "like new" condition and is absolutely move-in ready! The main level features an open floor plan including upgraded hardwood floors and 10' ceilings! The kitchen includes stainless appliances, gas cooktop, upgraded quartz counters, a gorgeous tile backsplash and a large island great for entertaining. Just off the kitchen is a spacious balcony where you can enjoy a morning cup of coffee or relax with a good book. Upstairs you will find a guest suite complete with its own full bathroom and a master suite complete with an extra large walk-in closet, a secondary closet, and a bathroom featuring a stand up shower, soaking tub, dual sinks and tiled flooring! The third bedroom is very versatile and can be used as an office, a game room or media room and is located on the first floor complete with its own full bathroom and covered patio. Plenty of natural light, energy efficient, Hers rated, tankless water heater, and impact resistant windows make this a very unique luxury townhome. The home includes an elevator shaft that is ready to have an elevator added if needed in the future. Currently it provides one extra finished closet per floor with plenty of storage space available. . A quick bike ride will find you on the beautiful beaches of </a:t>
            </a:r>
            <a:r>
              <a:rPr lang="en-US" sz="700" kern="1200" dirty="0" err="1">
                <a:solidFill>
                  <a:schemeClr val="accent6">
                    <a:lumMod val="20000"/>
                    <a:lumOff val="80000"/>
                  </a:schemeClr>
                </a:solidFill>
                <a:latin typeface="+mn-lt"/>
                <a:ea typeface="+mn-ea"/>
                <a:cs typeface="+mn-cs"/>
              </a:rPr>
              <a:t>Sullivans</a:t>
            </a:r>
            <a:r>
              <a:rPr lang="en-US" sz="700" kern="1200" dirty="0">
                <a:solidFill>
                  <a:schemeClr val="accent6">
                    <a:lumMod val="20000"/>
                    <a:lumOff val="80000"/>
                  </a:schemeClr>
                </a:solidFill>
                <a:latin typeface="+mn-lt"/>
                <a:ea typeface="+mn-ea"/>
                <a:cs typeface="+mn-cs"/>
              </a:rPr>
              <a:t> Island (3 miles) and Isle of Palms (5 miles). Historic downtown Charleston is only a 15 minute drive away. This excellent location has easy access to Highway 17 and Interstate 526, both just down the road.</a:t>
            </a:r>
            <a:endParaRPr lang="en-US" sz="700" b="1" i="1" kern="1200" dirty="0">
              <a:solidFill>
                <a:schemeClr val="accent6">
                  <a:lumMod val="20000"/>
                  <a:lumOff val="80000"/>
                </a:schemeClr>
              </a:solidFill>
              <a:latin typeface="+mn-lt"/>
              <a:ea typeface="+mn-ea"/>
              <a:cs typeface="+mn-cs"/>
            </a:endParaRPr>
          </a:p>
        </p:txBody>
      </p:sp>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359</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cp:revision>
  <dcterms:created xsi:type="dcterms:W3CDTF">2020-07-10T00:31:35Z</dcterms:created>
  <dcterms:modified xsi:type="dcterms:W3CDTF">2020-07-10T00:42:34Z</dcterms:modified>
</cp:coreProperties>
</file>