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1A0C"/>
    <a:srgbClr val="49521D"/>
    <a:srgbClr val="1316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511380"/>
            <a:ext cx="7790837" cy="981758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Patriots Province ~ Mount Pleasant, SC 29464</a:t>
            </a:r>
          </a:p>
          <a:p>
            <a:r>
              <a:rPr 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MLS# 18022323 ~ $325,000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8266"/>
            <a:ext cx="697321" cy="749808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916" y="8839200"/>
            <a:ext cx="7772400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Donna Evans</a:t>
            </a:r>
          </a:p>
          <a:p>
            <a:pPr algn="ctr"/>
            <a:r>
              <a:rPr lang="pt-BR" sz="11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REALTOR, ABR, CRS, EPRO, GRI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(843) 568-3948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donnaevans.realtor@gmail.com | www.comeliveincharleston.com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7303" y="9804485"/>
            <a:ext cx="779083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The Boulevard Company, LLC | 35 Broad Street | Charleston, SC 29401</a:t>
            </a:r>
          </a:p>
        </p:txBody>
      </p:sp>
      <p:sp>
        <p:nvSpPr>
          <p:cNvPr id="18" name="Down Ribbon 17"/>
          <p:cNvSpPr/>
          <p:nvPr/>
        </p:nvSpPr>
        <p:spPr>
          <a:xfrm>
            <a:off x="1872693" y="-963761"/>
            <a:ext cx="4110119" cy="685800"/>
          </a:xfrm>
          <a:prstGeom prst="ribbon">
            <a:avLst>
              <a:gd name="adj1" fmla="val 16667"/>
              <a:gd name="adj2" fmla="val 70178"/>
            </a:avLst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  <a:ln w="12700">
            <a:solidFill>
              <a:schemeClr val="bg2">
                <a:lumMod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House Saturday 12-3 Refreshments Provided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276179"/>
            <a:ext cx="3352800" cy="2235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276179"/>
            <a:ext cx="3352800" cy="2235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24290" y="8916789"/>
            <a:ext cx="819510" cy="75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9800" y="39469"/>
            <a:ext cx="1828800" cy="1371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Subtitle 2"/>
          <p:cNvSpPr txBox="1">
            <a:spLocks/>
          </p:cNvSpPr>
          <p:nvPr/>
        </p:nvSpPr>
        <p:spPr>
          <a:xfrm>
            <a:off x="0" y="5407539"/>
            <a:ext cx="7772400" cy="2296212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Time to scale back to a smaller luxurious townhome that has been totally updated! </a:t>
            </a:r>
          </a:p>
          <a:p>
            <a:endParaRPr lang="en-US" sz="145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Walk to Shem Creek, Whole Foods, Trader Joes, and theatre.</a:t>
            </a:r>
          </a:p>
          <a:p>
            <a:r>
              <a:rPr lang="en-US" sz="14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End </a:t>
            </a:r>
            <a:r>
              <a:rPr lang="en-US" sz="145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unit one-story </a:t>
            </a:r>
            <a:r>
              <a:rPr lang="en-US" sz="14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with 2 bedrooms and two baths with a wood burning fireplace. </a:t>
            </a:r>
          </a:p>
          <a:p>
            <a:r>
              <a:rPr lang="en-US" sz="14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Backyard is very trendy and lends itself to awesome entertaining.</a:t>
            </a:r>
          </a:p>
          <a:p>
            <a:r>
              <a:rPr lang="en-US" sz="14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IN THE MOUNT PLEASANT ACADEMY school district!</a:t>
            </a:r>
          </a:p>
          <a:p>
            <a:r>
              <a:rPr lang="en-US" sz="14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Residents and Board are working together to reduce monthly HOA fees.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7303" y="39469"/>
            <a:ext cx="777970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dobe Caslon Pro" panose="0205050205050A020403" pitchFamily="18" charset="0"/>
                <a:ea typeface="Abraham Lincoln" pitchFamily="2" charset="0"/>
                <a:cs typeface="Arial" panose="020B0604020202020204" pitchFamily="34" charset="0"/>
              </a:rPr>
              <a:t>1045 Provincial Circle F</a:t>
            </a:r>
          </a:p>
          <a:p>
            <a:pPr algn="ctr"/>
            <a:r>
              <a:rPr lang="en-US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dobe Caslon Pro" panose="0205050205050A020403" pitchFamily="18" charset="0"/>
              </a:rPr>
              <a:t>Walk To Shem Creek And Bike To Downtown!</a:t>
            </a:r>
            <a:endParaRPr lang="en-US" sz="1600" i="1" dirty="0">
              <a:solidFill>
                <a:schemeClr val="tx1">
                  <a:lumMod val="65000"/>
                  <a:lumOff val="35000"/>
                </a:schemeClr>
              </a:solidFill>
              <a:latin typeface="Adobe Caslon Pro" panose="0205050205050A020403" pitchFamily="18" charset="0"/>
              <a:cs typeface="Arial" panose="020B06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535" y="-5080"/>
            <a:ext cx="1828800" cy="1371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126B5C3-5867-4074-9590-BBB74F7E8AB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493138"/>
            <a:ext cx="13716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AD863AD-684F-40DB-896E-A53DA434110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4493138"/>
            <a:ext cx="13716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0AB72BE-26EC-4C5C-9732-01755CB1114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735" y="4493138"/>
            <a:ext cx="13716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82AAEFD-4C01-4AC8-B25B-41C128084C5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4493138"/>
            <a:ext cx="13716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4BC56773-6003-4FF5-AEB3-777E825CE71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703751"/>
            <a:ext cx="13716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5370F13-4C65-44C0-A5D7-02F3BC2CED55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7703751"/>
            <a:ext cx="13716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DEC27853-EA41-4E2B-A7FC-E88FD99BD030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7703751"/>
            <a:ext cx="13716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1E31C6C-7B68-4313-A53E-BE82AAFA5C5C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7703751"/>
            <a:ext cx="13716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8024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150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Abraham Lincoln</vt:lpstr>
      <vt:lpstr>Adobe Caslon Pro</vt:lpstr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Stunning, Upgraded Cul-de-Sac Home</dc:title>
  <dc:creator>CVH360</dc:creator>
  <cp:lastModifiedBy>A. Thomas Price</cp:lastModifiedBy>
  <cp:revision>24</cp:revision>
  <dcterms:created xsi:type="dcterms:W3CDTF">2006-08-16T00:00:00Z</dcterms:created>
  <dcterms:modified xsi:type="dcterms:W3CDTF">2018-08-15T19:54:27Z</dcterms:modified>
</cp:coreProperties>
</file>