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5968"/>
    <a:srgbClr val="086535"/>
    <a:srgbClr val="DC3D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4" autoAdjust="0"/>
    <p:restoredTop sz="94660"/>
  </p:normalViewPr>
  <p:slideViewPr>
    <p:cSldViewPr>
      <p:cViewPr varScale="1">
        <p:scale>
          <a:sx n="48" d="100"/>
          <a:sy n="48" d="100"/>
        </p:scale>
        <p:origin x="2166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8915400"/>
            <a:ext cx="7772400" cy="1143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-1" y="762000"/>
            <a:ext cx="3276599" cy="3104077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424" y="685800"/>
            <a:ext cx="5574919" cy="4181189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6317" y="6440684"/>
            <a:ext cx="7772400" cy="1624272"/>
          </a:xfrm>
        </p:spPr>
        <p:txBody>
          <a:bodyPr numCol="1" anchor="ctr">
            <a:noAutofit/>
          </a:bodyPr>
          <a:lstStyle/>
          <a:p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OWN FOR LESS THAN YOU CAN RENT!! This 1260 square foot ranch is on a HIGH corner lot. Walk in to a large, open floor plan with vaulted ceilings. This home has three bedrooms and two full baths. The master bedroom has a huge walk-in closet and elegant tray ceilings. The master bathroom features a large garden tub/shower combo. All window treatments and stainless steel appliances convey with the property. Carlton Place is a newer community but still has beautiful trees and surrounding woods. FLOOD INSURANCE IS NOT REQUIRED UNLIKE SOME OTHER AREA HOMES. SAVE THOUSANDS YEARLY AND KEEP A LOWER MONTHLY PAYMENT! Come see this great property today!</a:t>
            </a:r>
            <a:endParaRPr lang="en-US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-6317" y="5606286"/>
            <a:ext cx="77724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215968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1046 </a:t>
            </a:r>
            <a:r>
              <a:rPr lang="en-US" b="1" dirty="0" err="1">
                <a:solidFill>
                  <a:srgbClr val="215968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Steelechase</a:t>
            </a:r>
            <a:r>
              <a:rPr lang="en-US" b="1" dirty="0">
                <a:solidFill>
                  <a:srgbClr val="215968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en-US" b="1" dirty="0" smtClean="0">
                <a:solidFill>
                  <a:srgbClr val="215968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Lane</a:t>
            </a:r>
          </a:p>
          <a:p>
            <a:pPr algn="ctr"/>
            <a:r>
              <a:rPr lang="en-US" sz="1600" dirty="0">
                <a:solidFill>
                  <a:srgbClr val="215968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Carlton Place :: Hanahan :: MLS# 16013562 :: $</a:t>
            </a:r>
            <a:r>
              <a:rPr lang="en-US" sz="1600" dirty="0" smtClean="0">
                <a:solidFill>
                  <a:srgbClr val="215968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172,500</a:t>
            </a:r>
          </a:p>
          <a:p>
            <a:pPr algn="ctr"/>
            <a:r>
              <a:rPr lang="en-US" sz="1400" dirty="0" smtClean="0">
                <a:solidFill>
                  <a:srgbClr val="215968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1,260sf </a:t>
            </a:r>
            <a:r>
              <a:rPr lang="en-US" sz="1400" dirty="0">
                <a:solidFill>
                  <a:srgbClr val="215968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:: </a:t>
            </a:r>
            <a:r>
              <a:rPr lang="en-US" sz="1400" dirty="0" smtClean="0">
                <a:solidFill>
                  <a:srgbClr val="215968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3 Bedrooms :: 2 Baths</a:t>
            </a:r>
            <a:endParaRPr lang="en-US" sz="1400" dirty="0">
              <a:solidFill>
                <a:srgbClr val="215968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97271" y="9204410"/>
            <a:ext cx="287512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5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 Real Estate Group. LLC</a:t>
            </a:r>
          </a:p>
          <a:p>
            <a:pPr algn="r"/>
            <a:r>
              <a:rPr lang="en-US" sz="105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792 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Folly Rd. </a:t>
            </a:r>
            <a:r>
              <a:rPr lang="en-US" sz="105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C1</a:t>
            </a:r>
          </a:p>
          <a:p>
            <a:pPr algn="r"/>
            <a:r>
              <a:rPr lang="en-US" sz="105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</a:t>
            </a:r>
            <a:r>
              <a:rPr lang="en-US" sz="105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, SC </a:t>
            </a:r>
            <a:r>
              <a:rPr lang="en-US" sz="105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29412</a:t>
            </a:r>
          </a:p>
          <a:p>
            <a:pPr algn="r"/>
            <a:r>
              <a:rPr lang="en-US" sz="105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www.charlestonrealestategroup.com</a:t>
            </a:r>
            <a:endParaRPr lang="en-US" sz="1050" dirty="0">
              <a:solidFill>
                <a:schemeClr val="accent5">
                  <a:lumMod val="50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874" y="9219799"/>
            <a:ext cx="286925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Jon Moore</a:t>
            </a:r>
            <a:endParaRPr lang="en-US" sz="1800" dirty="0">
              <a:solidFill>
                <a:schemeClr val="accent5">
                  <a:lumMod val="50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11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Mobile - (843) 732-3365</a:t>
            </a:r>
          </a:p>
          <a:p>
            <a:r>
              <a:rPr lang="en-US" sz="11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jonathanwyattmoore@gmail.com</a:t>
            </a:r>
            <a:endParaRPr lang="en-US" sz="1100" dirty="0" smtClean="0">
              <a:solidFill>
                <a:schemeClr val="accent5">
                  <a:lumMod val="50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49969" y="9479418"/>
            <a:ext cx="1306964" cy="651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www.charlestonrealestategroup.com/images/creg_logo_new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4533" y="9064154"/>
            <a:ext cx="1790700" cy="1019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1389" y="8064956"/>
            <a:ext cx="1365504" cy="102412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48" y="8064956"/>
            <a:ext cx="768096" cy="1024128"/>
          </a:xfrm>
          <a:prstGeom prst="rect">
            <a:avLst/>
          </a:prstGeom>
          <a:ln>
            <a:solidFill>
              <a:schemeClr val="bg1"/>
            </a:solidFill>
          </a:ln>
        </p:spPr>
      </p:pic>
      <p:grpSp>
        <p:nvGrpSpPr>
          <p:cNvPr id="7" name="Group 6"/>
          <p:cNvGrpSpPr/>
          <p:nvPr/>
        </p:nvGrpSpPr>
        <p:grpSpPr>
          <a:xfrm>
            <a:off x="69448" y="4538472"/>
            <a:ext cx="7620871" cy="1024128"/>
            <a:chOff x="76200" y="4538472"/>
            <a:chExt cx="7620871" cy="1024128"/>
          </a:xfrm>
        </p:grpSpPr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00" y="4538472"/>
              <a:ext cx="1365504" cy="1024128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40042" y="4538472"/>
              <a:ext cx="1365504" cy="1024128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03884" y="4538472"/>
              <a:ext cx="1365504" cy="1024128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67726" y="4538472"/>
              <a:ext cx="1365504" cy="1024128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31567" y="4538472"/>
              <a:ext cx="1365504" cy="1024128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</p:grpSp>
      <p:sp>
        <p:nvSpPr>
          <p:cNvPr id="4" name="Rectangle 3"/>
          <p:cNvSpPr/>
          <p:nvPr/>
        </p:nvSpPr>
        <p:spPr>
          <a:xfrm>
            <a:off x="0" y="0"/>
            <a:ext cx="7772400" cy="762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6317" y="0"/>
            <a:ext cx="7772400" cy="762000"/>
          </a:xfr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en-US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Newer Construction in Carlton Place! High Corner Lot! 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Move In Ready! Bring your clients!! 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Just $172,500!</a:t>
            </a: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964" y="8064956"/>
            <a:ext cx="768096" cy="102412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706" y="8064956"/>
            <a:ext cx="768096" cy="102412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873" y="8064956"/>
            <a:ext cx="1365504" cy="102412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2223" y="8064956"/>
            <a:ext cx="768096" cy="102412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7131" y="8064956"/>
            <a:ext cx="1365504" cy="1024128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14260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189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Microsoft Sans Serif</vt:lpstr>
      <vt:lpstr>Office Theme</vt:lpstr>
      <vt:lpstr>Newer Construction in Carlton Place! High Corner Lot! Move In Ready! Bring your clients!! Just $172,500!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Gorgeously maintained home in Grand Oaks.</dc:title>
  <dc:creator>CVH360</dc:creator>
  <cp:lastModifiedBy>A. Thomas Price</cp:lastModifiedBy>
  <cp:revision>25</cp:revision>
  <dcterms:created xsi:type="dcterms:W3CDTF">2006-08-16T00:00:00Z</dcterms:created>
  <dcterms:modified xsi:type="dcterms:W3CDTF">2016-05-24T19:38:23Z</dcterms:modified>
</cp:coreProperties>
</file>