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116" y="-1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365" y="0"/>
            <a:ext cx="7771764" cy="10058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 </a:t>
            </a:r>
            <a:endParaRPr lang="en-US" sz="1200" dirty="0" smtClean="0"/>
          </a:p>
          <a:p>
            <a:pPr algn="ctr"/>
            <a:r>
              <a:rPr lang="en-US" sz="1400" dirty="0" smtClean="0"/>
              <a:t>843-327-3017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/>
              <a:t>Rick@RickWillis.com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 smtClean="0"/>
              <a:t>The </a:t>
            </a:r>
            <a:r>
              <a:rPr lang="en-US" sz="1400" dirty="0"/>
              <a:t>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-9366" y="0"/>
            <a:ext cx="778176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1047 Governors </a:t>
            </a:r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Run ~ </a:t>
            </a:r>
            <a:r>
              <a:rPr lang="en-US" sz="36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</a:t>
            </a:r>
          </a:p>
          <a:p>
            <a:pPr algn="ctr"/>
            <a:r>
              <a:rPr lang="en-US" sz="3200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 House </a:t>
            </a:r>
            <a:r>
              <a:rPr lang="en-US" sz="32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Saturday </a:t>
            </a:r>
            <a:r>
              <a:rPr lang="en-US" sz="3200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12-3</a:t>
            </a:r>
            <a:endParaRPr lang="en-US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14301" y="8455260"/>
            <a:ext cx="7532540" cy="838200"/>
          </a:xfrm>
          <a:prstGeom prst="rect">
            <a:avLst/>
          </a:prstGeom>
        </p:spPr>
        <p:txBody>
          <a:bodyPr vert="horz" lIns="91440" tIns="45720" rIns="91440" bIns="45720" numCol="2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tx1"/>
                </a:solidFill>
              </a:rPr>
              <a:t>Kitchen 100% Updated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Master Bedroom Cathedral Ceiling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Rear Sunroom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Rear Yard Landscaped Oasis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7 Minutes to Beach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Golf Course, Tennis, &amp; Pool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04626" y="8858667"/>
            <a:ext cx="7371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You better </a:t>
            </a:r>
            <a:r>
              <a:rPr lang="en-US" sz="1400" b="1" dirty="0" smtClean="0"/>
              <a:t>hurry…this </a:t>
            </a:r>
            <a:r>
              <a:rPr lang="en-US" sz="1400" b="1" dirty="0"/>
              <a:t>home may very well have multiple </a:t>
            </a:r>
            <a:r>
              <a:rPr lang="en-US" sz="1400" b="1" dirty="0" smtClean="0"/>
              <a:t>offers</a:t>
            </a:r>
            <a:br>
              <a:rPr lang="en-US" sz="1400" b="1" dirty="0" smtClean="0"/>
            </a:br>
            <a:r>
              <a:rPr lang="en-US" sz="1400" b="1" dirty="0" smtClean="0"/>
              <a:t>the </a:t>
            </a:r>
            <a:r>
              <a:rPr lang="en-US" sz="1400" b="1" dirty="0"/>
              <a:t>first weekend it's offered for sale.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22" y="1168656"/>
            <a:ext cx="4436191" cy="33271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139" y="4645188"/>
            <a:ext cx="2340864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1" y="4645188"/>
            <a:ext cx="2340864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976" y="4645188"/>
            <a:ext cx="2340865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grpSp>
        <p:nvGrpSpPr>
          <p:cNvPr id="3" name="Group 2"/>
          <p:cNvGrpSpPr/>
          <p:nvPr/>
        </p:nvGrpSpPr>
        <p:grpSpPr>
          <a:xfrm>
            <a:off x="114300" y="6550224"/>
            <a:ext cx="7532541" cy="1755648"/>
            <a:chOff x="114300" y="6629400"/>
            <a:chExt cx="7532541" cy="1755648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0138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5976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  <p:sp>
        <p:nvSpPr>
          <p:cNvPr id="15" name="Rectangle 14"/>
          <p:cNvSpPr/>
          <p:nvPr/>
        </p:nvSpPr>
        <p:spPr>
          <a:xfrm>
            <a:off x="1663422" y="3581400"/>
            <a:ext cx="4436191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thinThick">
            <a:noFill/>
            <a:miter lim="8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 Bed ~ 3½ Bath ~ 3000sf</a:t>
            </a:r>
          </a:p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Like New, Upgrades Everywhere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Features A Backyard Oasis. $599,000</a:t>
            </a:r>
            <a:endParaRPr lang="en-US" sz="11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663422" y="832559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Diagonal Stripe 6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  <a:endParaRPr lang="en-US" sz="1800" b="1" i="1" dirty="0">
                <a:ln w="3175">
                  <a:noFill/>
                </a:ln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49</cp:revision>
  <dcterms:created xsi:type="dcterms:W3CDTF">2006-08-16T00:00:00Z</dcterms:created>
  <dcterms:modified xsi:type="dcterms:W3CDTF">2016-05-04T16:36:23Z</dcterms:modified>
</cp:coreProperties>
</file>