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hyperlink" Target="https://charlestonvirtualhomes.com/20240401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7135"/>
          <a:stretch/>
        </p:blipFill>
        <p:spPr>
          <a:xfrm>
            <a:off x="0" y="0"/>
            <a:ext cx="8229600" cy="4705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99518"/>
            <a:ext cx="8229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beautiful like-new one story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hardie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plank home with hurricane proof windows &amp; front porch features 3 bedrooms, 2 baths &amp; attached 2 car garage. The large open floor plan showcases arched entries, high ceilings, eat-in kitchen with large island &amp; separate dining room. Large screened porch opens to back patio &amp; private tranquil fenced backyard with irrigation system. Custom designed closets in pantry, linen and primary bedroom closet. Laundry room has built-in cabinets. LVP and ceramic tile floors.</a:t>
            </a:r>
          </a:p>
          <a:p>
            <a:pPr algn="ctr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Enjoy a virtual tour of this property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28726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Show &amp; Sell!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9231987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Salmonsen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843-224-0300 | appraisals@salmonsen.com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1" y="0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1048 Pigeon Point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St. Johns Lake | Johns Island, SC 29455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MLS# 25000264 | $595,000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178" y="4756301"/>
            <a:ext cx="1600200" cy="1069848"/>
          </a:xfrm>
          <a:prstGeom prst="rect">
            <a:avLst/>
          </a:prstGeom>
          <a:ln w="127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EB7A-6989-6449-7290-3BC72E7B30B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6585" y="4757558"/>
            <a:ext cx="1600200" cy="1067333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B4EB-8FB9-1A84-E458-0DD275CCF77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4757558"/>
            <a:ext cx="1600200" cy="1067333"/>
          </a:xfrm>
          <a:prstGeom prst="rect">
            <a:avLst/>
          </a:prstGeom>
          <a:ln w="1270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C292B-156D-251E-DB87-C6D3934AC43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992" y="4757958"/>
            <a:ext cx="1600200" cy="1066533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1CFC3-35E2-F9CC-F5B2-1B5FD60CE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4898"/>
          <a:stretch/>
        </p:blipFill>
        <p:spPr>
          <a:xfrm>
            <a:off x="0" y="4756301"/>
            <a:ext cx="1603971" cy="1069848"/>
          </a:xfrm>
          <a:prstGeom prst="rect">
            <a:avLst/>
          </a:prstGeom>
          <a:ln w="12700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92E9AE-D8F1-A13C-D48B-A979BCC6D8F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49" y="7991284"/>
            <a:ext cx="1600200" cy="1067333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4374E2-A851-41C7-9836-3FA0E292481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699" y="7991284"/>
            <a:ext cx="1600200" cy="1067333"/>
          </a:xfrm>
          <a:prstGeom prst="rect">
            <a:avLst/>
          </a:prstGeom>
          <a:ln w="127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19FC73-397E-887B-0E85-7B46501718D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399" y="7991284"/>
            <a:ext cx="1600200" cy="1067333"/>
          </a:xfrm>
          <a:prstGeom prst="rect">
            <a:avLst/>
          </a:prstGeom>
          <a:ln w="127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533E39-DAD2-DC9D-609A-DBD51DF67924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049" y="7991284"/>
            <a:ext cx="1600200" cy="1067333"/>
          </a:xfrm>
          <a:prstGeom prst="rect">
            <a:avLst/>
          </a:prstGeom>
          <a:ln w="127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EB574F-3B07-1D62-581D-2B8C7A205747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/>
        </p:blipFill>
        <p:spPr>
          <a:xfrm>
            <a:off x="-1" y="7988769"/>
            <a:ext cx="1600200" cy="106984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142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Fave Script Bold Pro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45</cp:revision>
  <dcterms:created xsi:type="dcterms:W3CDTF">2017-07-11T13:56:54Z</dcterms:created>
  <dcterms:modified xsi:type="dcterms:W3CDTF">2025-01-16T17:56:03Z</dcterms:modified>
</cp:coreProperties>
</file>