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472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1/4/2016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Beautiful </a:t>
            </a:r>
            <a:r>
              <a:rPr lang="en-US" sz="3200" i="1" dirty="0" err="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Pondside</a:t>
            </a:r>
            <a:r>
              <a:rPr lang="en-US" sz="3200"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Home</a:t>
            </a:r>
            <a:endPar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1587" y="4396453"/>
            <a:ext cx="7773987" cy="3539430"/>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Be wowed from the moment you step in to this like -new home! So well kept and beautifully updated, this home will impress you! On a quiet cul-de-sac location, you have a big front porch welcoming you and curb appeal galore. Enter and you'll find gorgeous wood floors with an office/den to your right with </a:t>
            </a:r>
            <a:r>
              <a:rPr lang="en-US" sz="1400" dirty="0" smtClean="0">
                <a:solidFill>
                  <a:schemeClr val="tx2"/>
                </a:solidFill>
                <a:latin typeface="Arial" panose="020B0604020202020204" pitchFamily="34" charset="0"/>
                <a:cs typeface="Arial" panose="020B0604020202020204" pitchFamily="34" charset="0"/>
              </a:rPr>
              <a:t>French </a:t>
            </a:r>
            <a:r>
              <a:rPr lang="en-US" sz="1400" dirty="0">
                <a:solidFill>
                  <a:schemeClr val="tx2"/>
                </a:solidFill>
                <a:latin typeface="Arial" panose="020B0604020202020204" pitchFamily="34" charset="0"/>
                <a:cs typeface="Arial" panose="020B0604020202020204" pitchFamily="34" charset="0"/>
              </a:rPr>
              <a:t>doors</a:t>
            </a:r>
            <a:r>
              <a:rPr lang="en-US" sz="1400" dirty="0" smtClean="0">
                <a:solidFill>
                  <a:schemeClr val="tx2"/>
                </a:solidFill>
                <a:latin typeface="Arial" panose="020B0604020202020204" pitchFamily="34" charset="0"/>
                <a:cs typeface="Arial" panose="020B0604020202020204" pitchFamily="34" charset="0"/>
              </a:rPr>
              <a:t>. To </a:t>
            </a:r>
            <a:r>
              <a:rPr lang="en-US" sz="1400" dirty="0">
                <a:solidFill>
                  <a:schemeClr val="tx2"/>
                </a:solidFill>
                <a:latin typeface="Arial" panose="020B0604020202020204" pitchFamily="34" charset="0"/>
                <a:cs typeface="Arial" panose="020B0604020202020204" pitchFamily="34" charset="0"/>
              </a:rPr>
              <a:t>your left, a large dining room with lovely trim work. Straight ahead, you'll see the great open space of the kitchen overlooking the family room. The kitchen offers a breakfast bar, gas range</a:t>
            </a:r>
            <a:r>
              <a:rPr lang="en-US" sz="1400" dirty="0" smtClean="0">
                <a:solidFill>
                  <a:schemeClr val="tx2"/>
                </a:solidFill>
                <a:latin typeface="Arial" panose="020B0604020202020204" pitchFamily="34" charset="0"/>
                <a:cs typeface="Arial" panose="020B0604020202020204" pitchFamily="34" charset="0"/>
              </a:rPr>
              <a:t>, pantry </a:t>
            </a:r>
            <a:r>
              <a:rPr lang="en-US" sz="1400" dirty="0">
                <a:solidFill>
                  <a:schemeClr val="tx2"/>
                </a:solidFill>
                <a:latin typeface="Arial" panose="020B0604020202020204" pitchFamily="34" charset="0"/>
                <a:cs typeface="Arial" panose="020B0604020202020204" pitchFamily="34" charset="0"/>
              </a:rPr>
              <a:t>and eat in area. The family room has a gas fireplace, built in shelving and tons of natural light. Off the kitchen is your own piece of paradise! A stunning sunroom overlooking a large pond! Sit here every night and watch the amazing sunsets right out your back door!</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The backyard has a gorgeous patio, is completely fenced in and is private! Upstairs you'll find a large loft area with its own half bath. Two bedrooms with a full bath in the hall as well as another sitting area. Then comes the huge master suite! The master suite gets the same amazing views of the pond and beautiful sunsets! The master also offers a large walk in closet with built in shelving and drawers that connects from the bedroom to the master bath! The master bath has dual vanities, shower stall and tub.</a:t>
            </a:r>
            <a:endParaRPr lang="en-US" sz="1400" dirty="0" smtClean="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38906"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602789"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smtClean="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2650" y="9067799"/>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75" y="8148899"/>
            <a:ext cx="1232779"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10427" y="8148899"/>
            <a:ext cx="1239714"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6690" y="727653"/>
            <a:ext cx="3844740" cy="25542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22596" y="8148899"/>
            <a:ext cx="1225501"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20552" y="8148899"/>
            <a:ext cx="1243584"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36590" y="8148899"/>
            <a:ext cx="1238827"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916780" y="723209"/>
            <a:ext cx="3857207" cy="2563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800" b="1" dirty="0">
                <a:solidFill>
                  <a:schemeClr val="tx2"/>
                </a:solidFill>
                <a:latin typeface="Arial" panose="020B0604020202020204" pitchFamily="34" charset="0"/>
                <a:cs typeface="Arial" panose="020B0604020202020204" pitchFamily="34" charset="0"/>
              </a:rPr>
              <a:t>104 Back Creek Ct</a:t>
            </a:r>
            <a:r>
              <a:rPr lang="en-US" sz="2800" b="1" dirty="0" smtClean="0">
                <a:solidFill>
                  <a:schemeClr val="tx2"/>
                </a:solidFill>
                <a:latin typeface="Arial" panose="020B0604020202020204" pitchFamily="34" charset="0"/>
                <a:cs typeface="Arial" panose="020B0604020202020204" pitchFamily="34" charset="0"/>
              </a:rPr>
              <a:t/>
            </a:r>
            <a:br>
              <a:rPr lang="en-US" sz="2800" b="1" dirty="0" smtClean="0">
                <a:solidFill>
                  <a:schemeClr val="tx2"/>
                </a:solidFill>
                <a:latin typeface="Arial" panose="020B0604020202020204" pitchFamily="34" charset="0"/>
                <a:cs typeface="Arial" panose="020B0604020202020204" pitchFamily="34" charset="0"/>
              </a:rPr>
            </a:b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Legend Oaks Plantation</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a:t>
            </a:r>
            <a:r>
              <a:rPr lang="en-US" dirty="0" smtClean="0">
                <a:solidFill>
                  <a:schemeClr val="tx2"/>
                </a:solidFill>
                <a:latin typeface="Arial" panose="020B0604020202020204" pitchFamily="34" charset="0"/>
                <a:cs typeface="Arial" panose="020B0604020202020204" pitchFamily="34" charset="0"/>
              </a:rPr>
              <a:t>29485</a:t>
            </a:r>
          </a:p>
          <a:p>
            <a:pPr lvl="0" algn="ctr" defTabSz="914400" fontAlgn="base">
              <a:spcBef>
                <a:spcPct val="0"/>
              </a:spcBef>
              <a:spcAft>
                <a:spcPct val="0"/>
              </a:spcAft>
            </a:pP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MLS# 15031397</a:t>
            </a: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a:t>
            </a:r>
            <a:r>
              <a:rPr lang="en-US" sz="1800" dirty="0" smtClean="0">
                <a:solidFill>
                  <a:schemeClr val="tx2"/>
                </a:solidFill>
                <a:latin typeface="Arial" panose="020B0604020202020204" pitchFamily="34" charset="0"/>
                <a:cs typeface="Arial" panose="020B0604020202020204" pitchFamily="34" charset="0"/>
              </a:rPr>
              <a:t>349,900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smtClean="0">
                <a:solidFill>
                  <a:schemeClr val="tx2"/>
                </a:solidFill>
                <a:latin typeface="Arial" panose="020B0604020202020204" pitchFamily="34" charset="0"/>
                <a:cs typeface="Arial" panose="020B0604020202020204" pitchFamily="34" charset="0"/>
              </a:rPr>
              <a:t>3 </a:t>
            </a:r>
            <a:r>
              <a:rPr lang="en-US" altLang="en-US" sz="1400" dirty="0" smtClean="0">
                <a:solidFill>
                  <a:schemeClr val="tx2"/>
                </a:solidFill>
                <a:latin typeface="Arial" panose="020B0604020202020204" pitchFamily="34" charset="0"/>
                <a:cs typeface="Arial" panose="020B0604020202020204" pitchFamily="34" charset="0"/>
              </a:rPr>
              <a:t>Bedrooms | </a:t>
            </a:r>
            <a:r>
              <a:rPr lang="en-US" altLang="en-US" sz="1400" dirty="0" smtClean="0">
                <a:solidFill>
                  <a:schemeClr val="tx2"/>
                </a:solidFill>
                <a:latin typeface="Arial" panose="020B0604020202020204" pitchFamily="34" charset="0"/>
                <a:cs typeface="Arial" panose="020B0604020202020204" pitchFamily="34" charset="0"/>
              </a:rPr>
              <a:t>2/2  </a:t>
            </a:r>
            <a:r>
              <a:rPr lang="en-US" altLang="en-US" sz="1400" dirty="0" smtClean="0">
                <a:solidFill>
                  <a:schemeClr val="tx2"/>
                </a:solidFill>
                <a:latin typeface="Arial" panose="020B0604020202020204" pitchFamily="34" charset="0"/>
                <a:cs typeface="Arial" panose="020B0604020202020204" pitchFamily="34" charset="0"/>
              </a:rPr>
              <a:t>Baths | </a:t>
            </a:r>
            <a:r>
              <a:rPr lang="en-US" altLang="en-US" sz="1400" dirty="0" smtClean="0">
                <a:solidFill>
                  <a:schemeClr val="tx2"/>
                </a:solidFill>
                <a:latin typeface="Arial" panose="020B0604020202020204" pitchFamily="34" charset="0"/>
                <a:cs typeface="Arial" panose="020B0604020202020204" pitchFamily="34" charset="0"/>
              </a:rPr>
              <a:t>3,015 </a:t>
            </a:r>
            <a:r>
              <a:rPr lang="en-US" altLang="en-US" sz="1400" dirty="0" smtClean="0">
                <a:solidFill>
                  <a:schemeClr val="tx2"/>
                </a:solidFill>
                <a:latin typeface="Arial" panose="020B0604020202020204" pitchFamily="34" charset="0"/>
                <a:cs typeface="Arial" panose="020B0604020202020204" pitchFamily="34" charset="0"/>
              </a:rPr>
              <a:t>sf</a:t>
            </a:r>
            <a:endParaRPr kumimoji="0" lang="en-US" altLang="en-US" sz="1400" u="none" strike="noStrike" cap="none" normalizeH="0" baseline="0" dirty="0" smtClean="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 y="3352206"/>
            <a:ext cx="1243584"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6893" y="3352206"/>
            <a:ext cx="1229747"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14942" y="3352206"/>
            <a:ext cx="1239714"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19950" y="3352206"/>
            <a:ext cx="1232386"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25646" y="3352206"/>
            <a:ext cx="1215986"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27967" y="3352206"/>
            <a:ext cx="1243584" cy="8229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06109" y="8148899"/>
            <a:ext cx="1231863" cy="822960"/>
          </a:xfrm>
          <a:prstGeom prst="rect">
            <a:avLst/>
          </a:prstGeom>
        </p:spPr>
      </p:pic>
    </p:spTree>
    <p:extLst>
      <p:ext uri="{BB962C8B-B14F-4D97-AF65-F5344CB8AC3E}">
        <p14:creationId xmlns:p14="http://schemas.microsoft.com/office/powerpoint/2010/main" val="3789641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294</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25</cp:revision>
  <dcterms:created xsi:type="dcterms:W3CDTF">2006-08-16T00:00:00Z</dcterms:created>
  <dcterms:modified xsi:type="dcterms:W3CDTF">2016-01-04T18:12:30Z</dcterms:modified>
</cp:coreProperties>
</file>