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62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00292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537" y="3002997"/>
            <a:ext cx="7321327" cy="1222383"/>
          </a:xfrm>
        </p:spPr>
        <p:txBody>
          <a:bodyPr anchor="t">
            <a:no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104 </a:t>
            </a:r>
            <a:r>
              <a:rPr lang="en-US" sz="2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Buckfield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Ln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Weatherstone - Summerville, SC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1423309 - $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1,550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/ </a:t>
            </a:r>
            <a:r>
              <a:rPr 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mo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907" y="5814052"/>
            <a:ext cx="7490587" cy="1600201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Are you looking for a large home convenient to I-26? This home has not only 4 bedrooms but a huge bonus room. The master bedroom with a master bath is on the first floor. The kitchen opens up to the family room which has a wood burning fireplace. Off the family room is a screened-in porch where you can enjoy watching all of the wildlife on the pond. There is a formal living room/dining room as well. Weatherstone is not only convenient to I-26 but it is close to shopping, dining and entertainment as well. Weatherstone is family friendly with its pool and amenity center, play park and side walks. A pet no larger than 25 pounds will be accepted.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08"/>
          <a:stretch/>
        </p:blipFill>
        <p:spPr bwMode="auto">
          <a:xfrm>
            <a:off x="1670273" y="539114"/>
            <a:ext cx="4431855" cy="242950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25537" y="7448633"/>
            <a:ext cx="7321327" cy="1519912"/>
            <a:chOff x="152400" y="7382397"/>
            <a:chExt cx="7321327" cy="1519912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179"/>
            <a:stretch/>
          </p:blipFill>
          <p:spPr bwMode="auto">
            <a:xfrm>
              <a:off x="4730527" y="7382397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179"/>
            <a:stretch/>
          </p:blipFill>
          <p:spPr bwMode="auto">
            <a:xfrm>
              <a:off x="152400" y="7382397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6" name="Rectangle 5"/>
          <p:cNvSpPr/>
          <p:nvPr/>
        </p:nvSpPr>
        <p:spPr>
          <a:xfrm>
            <a:off x="5076190" y="9012156"/>
            <a:ext cx="27640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Liz &amp; Bob Simonds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843-261-7138 O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| 843-437-9696 M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lizandbob@agentowned.com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Premier Group, Inc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. | 141 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 N. Main </a:t>
            </a:r>
            <a:r>
              <a:rPr lang="en-US" sz="10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St | Summerville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, SC 29483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1256777" y="70486"/>
            <a:ext cx="5258847" cy="539114"/>
          </a:xfrm>
          <a:prstGeom prst="ribbon">
            <a:avLst>
              <a:gd name="adj1" fmla="val 16667"/>
              <a:gd name="adj2" fmla="val 71913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i="1" dirty="0">
                <a:solidFill>
                  <a:schemeClr val="tx1"/>
                </a:solidFill>
                <a:latin typeface="Gabriola" panose="04040605051002020D02" pitchFamily="82" charset="0"/>
              </a:rPr>
              <a:t>Big 4 Bedroom Home Within a Mile of I-26!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25537" y="4259760"/>
            <a:ext cx="7321327" cy="1519912"/>
            <a:chOff x="152400" y="4288493"/>
            <a:chExt cx="7321327" cy="1519912"/>
          </a:xfrm>
        </p:grpSpPr>
        <p:pic>
          <p:nvPicPr>
            <p:cNvPr id="17" name="Picture 5"/>
            <p:cNvPicPr>
              <a:picLocks noChangeAspect="1" noChangeArrowheads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4755"/>
            <a:stretch/>
          </p:blipFill>
          <p:spPr bwMode="auto">
            <a:xfrm>
              <a:off x="4730527" y="4288493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8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6124"/>
            <a:stretch/>
          </p:blipFill>
          <p:spPr bwMode="auto">
            <a:xfrm>
              <a:off x="152400" y="4288493"/>
              <a:ext cx="2743200" cy="1519912"/>
            </a:xfrm>
            <a:prstGeom prst="rect">
              <a:avLst/>
            </a:prstGeom>
            <a:noFill/>
            <a:ln w="28575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174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104 Buckfield Ln Weatherstone - Summerville, SC MLS# 1423309 - $1,550 / 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12</cp:revision>
  <dcterms:created xsi:type="dcterms:W3CDTF">2006-08-16T00:00:00Z</dcterms:created>
  <dcterms:modified xsi:type="dcterms:W3CDTF">2014-09-16T14:53:30Z</dcterms:modified>
</cp:coreProperties>
</file>