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77724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878" y="612"/>
      </p:cViewPr>
      <p:guideLst>
        <p:guide orient="horz" pos="2448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2414483"/>
            <a:ext cx="8549640" cy="166602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4404360"/>
            <a:ext cx="7040880" cy="1986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311258"/>
            <a:ext cx="2263140" cy="66317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311258"/>
            <a:ext cx="6621780" cy="66317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4994487"/>
            <a:ext cx="8549640" cy="1543685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3294276"/>
            <a:ext cx="8549640" cy="1700212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813561"/>
            <a:ext cx="4442460" cy="5129425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1813561"/>
            <a:ext cx="4442460" cy="5129425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739795"/>
            <a:ext cx="4444207" cy="725063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2464858"/>
            <a:ext cx="4444207" cy="4478127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1739795"/>
            <a:ext cx="4445952" cy="725063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2464858"/>
            <a:ext cx="4445952" cy="4478127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309457"/>
            <a:ext cx="3309144" cy="131699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309458"/>
            <a:ext cx="5622926" cy="6633528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1626448"/>
            <a:ext cx="3309144" cy="5316538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5440681"/>
            <a:ext cx="6035040" cy="642303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694478"/>
            <a:ext cx="6035040" cy="466344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6082984"/>
            <a:ext cx="6035040" cy="912177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311257"/>
            <a:ext cx="9052560" cy="12954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813561"/>
            <a:ext cx="9052560" cy="5129425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7203864"/>
            <a:ext cx="2346960" cy="413808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7203864"/>
            <a:ext cx="3185160" cy="413808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7203864"/>
            <a:ext cx="2346960" cy="413808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097" y="-1"/>
            <a:ext cx="10059497" cy="6692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-1097" y="5772572"/>
            <a:ext cx="10058400" cy="919787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104 Carolina 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Blvd ~ 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Isle of 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Palms ~ MLS# 14031194 ~ $465,000</a:t>
            </a:r>
            <a:endParaRPr lang="en-US" sz="2400" dirty="0">
              <a:solidFill>
                <a:schemeClr val="bg2">
                  <a:lumMod val="50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8" name="Double Brace 7"/>
          <p:cNvSpPr/>
          <p:nvPr/>
        </p:nvSpPr>
        <p:spPr>
          <a:xfrm rot="5400000">
            <a:off x="-8824632" y="2329878"/>
            <a:ext cx="4533900" cy="4240306"/>
          </a:xfrm>
          <a:prstGeom prst="bracePair">
            <a:avLst>
              <a:gd name="adj" fmla="val 3799"/>
            </a:avLst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549" y="6477000"/>
            <a:ext cx="10058400" cy="941614"/>
          </a:xfrm>
        </p:spPr>
        <p:txBody>
          <a:bodyPr anchor="ctr">
            <a:noAutofit/>
          </a:bodyPr>
          <a:lstStyle/>
          <a:p>
            <a:r>
              <a:rPr lang="en-US" sz="1400" dirty="0" smtClean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This 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stunning lot is just what you're looking for! From this lot, you're just steps from Breach Inlet and only a few blocks from the gorgeous beaches of Isle of Palms. There are so many benefits to the Isle of Palms: great restaurants, baseball and soccer fields, a public boat ramp, a marina, and of course, tons of water sports! Build your dream home in this perfect location and let the relaxation begin.</a:t>
            </a:r>
          </a:p>
        </p:txBody>
      </p:sp>
      <p:sp>
        <p:nvSpPr>
          <p:cNvPr id="5" name="Rectangle 4"/>
          <p:cNvSpPr/>
          <p:nvPr/>
        </p:nvSpPr>
        <p:spPr>
          <a:xfrm>
            <a:off x="4733365" y="0"/>
            <a:ext cx="532503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3600" b="1" dirty="0">
                <a:ln>
                  <a:solidFill>
                    <a:schemeClr val="bg2">
                      <a:lumMod val="25000"/>
                    </a:scheme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Price Reduced Over $30k</a:t>
            </a:r>
            <a:endParaRPr lang="en-US" sz="3600" b="1" dirty="0">
              <a:ln>
                <a:solidFill>
                  <a:schemeClr val="bg2">
                    <a:lumMod val="25000"/>
                  </a:schemeClr>
                </a:solidFill>
              </a:ln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Edwardian Script ITC" panose="030303020407070D0804" pitchFamily="66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71"/>
          <a:stretch/>
        </p:blipFill>
        <p:spPr>
          <a:xfrm>
            <a:off x="10551459" y="1156608"/>
            <a:ext cx="2018758" cy="710333"/>
          </a:xfrm>
          <a:prstGeom prst="ellipse">
            <a:avLst/>
          </a:prstGeom>
          <a:ln w="63500" cap="rnd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 prst="coolSlant"/>
            <a:contourClr>
              <a:srgbClr val="333333"/>
            </a:contourClr>
          </a:sp3d>
        </p:spPr>
      </p:pic>
      <p:sp>
        <p:nvSpPr>
          <p:cNvPr id="7" name="Right Brace 6"/>
          <p:cNvSpPr/>
          <p:nvPr/>
        </p:nvSpPr>
        <p:spPr>
          <a:xfrm rot="16200000">
            <a:off x="12500820" y="2827468"/>
            <a:ext cx="138792" cy="4424847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-549" y="7494814"/>
            <a:ext cx="10058400" cy="277586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Call or email for details: </a:t>
            </a:r>
            <a:r>
              <a:rPr lang="en-US" sz="1800" dirty="0">
                <a:solidFill>
                  <a:schemeClr val="tx1"/>
                </a:solidFill>
                <a:latin typeface="Palatino Linotype" panose="02040502050505030304" pitchFamily="18" charset="0"/>
              </a:rPr>
              <a:t>(843) </a:t>
            </a:r>
            <a:r>
              <a:rPr lang="en-US" sz="18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654-7777 or </a:t>
            </a:r>
            <a:r>
              <a:rPr lang="en-US" sz="1800" u="sng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Spencer@MattOneillTeam.com</a:t>
            </a:r>
            <a:endParaRPr lang="en-US" sz="18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53709" y="4343400"/>
            <a:ext cx="9749884" cy="1429172"/>
            <a:chOff x="154259" y="4343400"/>
            <a:chExt cx="9749884" cy="1429172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4259" y="4345864"/>
              <a:ext cx="2148234" cy="1424243"/>
            </a:xfrm>
            <a:prstGeom prst="rect">
              <a:avLst/>
            </a:prstGeom>
            <a:ln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55909" y="4343400"/>
              <a:ext cx="2148234" cy="1429172"/>
            </a:xfrm>
            <a:prstGeom prst="rect">
              <a:avLst/>
            </a:prstGeom>
            <a:ln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</p:grpSp>
      <p:sp>
        <p:nvSpPr>
          <p:cNvPr id="2" name="Rectangle 1"/>
          <p:cNvSpPr/>
          <p:nvPr/>
        </p:nvSpPr>
        <p:spPr>
          <a:xfrm>
            <a:off x="0" y="30778"/>
            <a:ext cx="10058400" cy="923330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en-US" sz="3600" b="1" dirty="0" smtClean="0">
                <a:ln>
                  <a:solidFill>
                    <a:schemeClr val="bg2">
                      <a:lumMod val="25000"/>
                    </a:schemeClr>
                  </a:solidFill>
                </a:ln>
                <a:solidFill>
                  <a:srgbClr val="FFFF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$3,500 Agent Bonus!</a:t>
            </a:r>
          </a:p>
          <a:p>
            <a:r>
              <a:rPr lang="en-US" sz="1800" b="1" i="1" dirty="0" smtClean="0">
                <a:ln>
                  <a:solidFill>
                    <a:schemeClr val="bg2">
                      <a:lumMod val="25000"/>
                    </a:schemeClr>
                  </a:solidFill>
                </a:ln>
                <a:solidFill>
                  <a:srgbClr val="FFFF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Priced Under Market Value</a:t>
            </a:r>
            <a:endParaRPr lang="en-US" sz="3600" b="1" i="1" dirty="0">
              <a:ln>
                <a:solidFill>
                  <a:schemeClr val="bg2">
                    <a:lumMod val="25000"/>
                  </a:schemeClr>
                </a:solidFill>
              </a:ln>
              <a:solidFill>
                <a:srgbClr val="FFFF0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Palatino Linotype" panose="02040502050505030304" pitchFamily="18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71"/>
          <a:stretch/>
        </p:blipFill>
        <p:spPr>
          <a:xfrm>
            <a:off x="10551458" y="2019260"/>
            <a:ext cx="2018758" cy="710333"/>
          </a:xfrm>
          <a:prstGeom prst="ellipse">
            <a:avLst/>
          </a:prstGeom>
          <a:ln w="63500" cap="rnd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 prst="coolSlant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124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27</cp:revision>
  <dcterms:created xsi:type="dcterms:W3CDTF">2006-08-16T00:00:00Z</dcterms:created>
  <dcterms:modified xsi:type="dcterms:W3CDTF">2015-03-12T13:56:35Z</dcterms:modified>
</cp:coreProperties>
</file>