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7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315200" cy="4876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Why wait for new construction when you can have 3818 sq. ft., 5 bedrooms, 4 bathrooms to include 2 master suites with all of the upgrades! 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Located in Hickory Ridge this gorgeous home has all the upgrades and space the new owner could desire and this home is move in ready! 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Over sized kitchen, butlers pantry, over sized island, family room with gas fire place, 2 master suites, formal living, dining and study. All located in Dorchester District II school system. </a:t>
            </a:r>
          </a:p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Access to Pine Forest Country Club pool membership is also available to residents of Hickory Ridge.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60000"/>
                    </a:srgbClr>
                  </a:outerShdw>
                </a:effectLst>
                <a:latin typeface="Freestyle Script" panose="030804020302050B0404" pitchFamily="66" charset="0"/>
              </a:rPr>
              <a:t>Just Reduced in Hickory Ridge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104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Carya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Court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Summerville, SC 29483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19021041 :: $327,000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4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543800" y="296939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7893704" y="3880155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Price Drop!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20" y="6355288"/>
            <a:ext cx="1819024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0" y="7709007"/>
            <a:ext cx="1817963" cy="1211976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2" y="5002267"/>
            <a:ext cx="1817722" cy="12121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</TotalTime>
  <Words>154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104 Carya Court Summerville, SC 29483 MLS# 19021041 :: $327,000 5 Bed / 4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81</cp:revision>
  <dcterms:created xsi:type="dcterms:W3CDTF">2006-08-16T00:00:00Z</dcterms:created>
  <dcterms:modified xsi:type="dcterms:W3CDTF">2019-10-02T16:01:07Z</dcterms:modified>
</cp:coreProperties>
</file>