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0" y="-1"/>
            <a:ext cx="9144000" cy="160676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5867400"/>
            <a:ext cx="9144000" cy="9906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88992" y="79274"/>
            <a:ext cx="4255008" cy="1527488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104 Cottage Court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Brandymill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Summerville, SC 29485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18004400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$270,000</a:t>
            </a:r>
            <a:endParaRPr lang="en-US" sz="1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88992" y="1926978"/>
            <a:ext cx="4255009" cy="3940422"/>
          </a:xfrm>
        </p:spPr>
        <p:txBody>
          <a:bodyPr anchor="ctr">
            <a:noAutofit/>
          </a:bodyPr>
          <a:lstStyle/>
          <a:p>
            <a:r>
              <a:rPr lang="en-US" sz="1800" b="1" i="1" dirty="0">
                <a:solidFill>
                  <a:schemeClr val="bg1"/>
                </a:solidFill>
                <a:latin typeface="Georgia" panose="02040502050405020303" pitchFamily="18" charset="0"/>
              </a:rPr>
              <a:t>Welcome Home! </a:t>
            </a:r>
            <a:endParaRPr lang="en-US" sz="15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500" dirty="0">
                <a:solidFill>
                  <a:schemeClr val="bg1"/>
                </a:solidFill>
                <a:latin typeface="Georgia" panose="02040502050405020303" pitchFamily="18" charset="0"/>
              </a:rPr>
              <a:t>This well maintained 4 bedroom 2 1/2 bath move-in ready home is nestled in a great neighborhood in a cul-de-sac. You will be entering an open foyer leading to arched open Den and Family room with Fireplace. Family room open to beautiful Sunroom added in 2016 overlooking a beautiful fenced backyard with Storage Shed &amp; Sprinkler System. Separate Dining room and eat-in-kitchen with granite counter tops. Large Laundry room leading to large storage/utility room that everyone would love to have. Upstairs has large master bedroom with large master bath with two walk-in-closets. There are additional bedrooms and bathroom upstairs. Thank you for showing.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232" y="5767927"/>
            <a:ext cx="1536191" cy="10255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30"/>
          <a:stretch/>
        </p:blipFill>
        <p:spPr>
          <a:xfrm>
            <a:off x="99664" y="79273"/>
            <a:ext cx="4781892" cy="333430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3514662"/>
            <a:ext cx="1536191" cy="10255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9" y="4641294"/>
            <a:ext cx="1536191" cy="10255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3" y="5767927"/>
            <a:ext cx="1536191" cy="102555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265" y="4641294"/>
            <a:ext cx="1536191" cy="102555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547" y="3514662"/>
            <a:ext cx="1536191" cy="10255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4641294"/>
            <a:ext cx="1536191" cy="102555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5767927"/>
            <a:ext cx="1536191" cy="102555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93" y="3514662"/>
            <a:ext cx="1536191" cy="102555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36" y="6019800"/>
            <a:ext cx="575564" cy="838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411298" y="6084957"/>
            <a:ext cx="19447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Georgia" panose="02040502050405020303" pitchFamily="18" charset="0"/>
              </a:rPr>
              <a:t>Cathy Rosenblum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843-817-7869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crosenblum@comcast.net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101366" y="6187617"/>
            <a:ext cx="1097558" cy="502566"/>
            <a:chOff x="5455642" y="6187617"/>
            <a:chExt cx="1097558" cy="502566"/>
          </a:xfrm>
        </p:grpSpPr>
        <p:sp>
          <p:nvSpPr>
            <p:cNvPr id="18" name="Rounded Rectangle 17"/>
            <p:cNvSpPr/>
            <p:nvPr/>
          </p:nvSpPr>
          <p:spPr>
            <a:xfrm>
              <a:off x="5493742" y="6324600"/>
              <a:ext cx="1021358" cy="22860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5775821" y="6234466"/>
              <a:ext cx="457200" cy="40886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5642" y="6187617"/>
              <a:ext cx="1097558" cy="502566"/>
            </a:xfrm>
            <a:prstGeom prst="rect">
              <a:avLst/>
            </a:prstGeom>
          </p:spPr>
        </p:pic>
      </p:grpSp>
      <p:sp>
        <p:nvSpPr>
          <p:cNvPr id="22" name="Rectangle 21"/>
          <p:cNvSpPr/>
          <p:nvPr/>
        </p:nvSpPr>
        <p:spPr>
          <a:xfrm>
            <a:off x="5588985" y="1535668"/>
            <a:ext cx="28550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Reduced to $260,000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AF687A7-5B0A-4939-BB92-4799DB14AC15}"/>
              </a:ext>
            </a:extLst>
          </p:cNvPr>
          <p:cNvCxnSpPr/>
          <p:nvPr/>
        </p:nvCxnSpPr>
        <p:spPr>
          <a:xfrm flipV="1">
            <a:off x="6411298" y="1362075"/>
            <a:ext cx="1284902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131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104 Cottage Court Brandymill Summerville, SC 29485 MLS# 18004400 $270,000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21</cp:revision>
  <dcterms:created xsi:type="dcterms:W3CDTF">2006-08-16T00:00:00Z</dcterms:created>
  <dcterms:modified xsi:type="dcterms:W3CDTF">2018-03-20T23:18:42Z</dcterms:modified>
</cp:coreProperties>
</file>