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1" d="100"/>
          <a:sy n="81" d="100"/>
        </p:scale>
        <p:origin x="-18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8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9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2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1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4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9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1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3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18224-89DB-405E-AEBD-0A7D377AA28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566B-CB24-4A37-BEDF-71ABEE676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0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" y="244540"/>
            <a:ext cx="11914632" cy="880172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Time’s Running Out on this Beautiful Home. The Listing Expires in Two Weeks.</a:t>
            </a:r>
            <a:br>
              <a:rPr lang="en-US" sz="27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If you have a buyer who loves only the very best…the time is now. It will NOT be available again !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4" y="4699318"/>
            <a:ext cx="9144000" cy="1655762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104 Dalton Street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  <a:sym typeface="Wingdings 2" panose="05020102010507070707" pitchFamily="18" charset="2"/>
              </a:rPr>
              <a:t>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 Daniel Island</a:t>
            </a:r>
          </a:p>
          <a:p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Offered At: $2,175,000</a:t>
            </a:r>
          </a:p>
          <a:p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MLS: 1411344</a:t>
            </a:r>
          </a:p>
          <a:p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Connie Dittrich, Realtor 843.475.7993  cdittrich@carolinaone.com</a:t>
            </a:r>
            <a:endParaRPr lang="en-US" sz="18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886" y="1384252"/>
            <a:ext cx="4827730" cy="3206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242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Time’s Running Out on this Beautiful Home. The Listing Expires in Two Weeks. If you have a buyer who loves only the very best…the time is now. It will NOT be available again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Time’s Running Out on this Beautiful Home. The Listing Expires in Two Weeks. If you have a buyer who loves only the very best…the time is now. It will NOT be available again !</dc:title>
  <dc:creator>Connie Dittrich</dc:creator>
  <cp:lastModifiedBy>atp1313@gmail.com</cp:lastModifiedBy>
  <cp:revision>2</cp:revision>
  <dcterms:created xsi:type="dcterms:W3CDTF">2014-10-10T15:15:30Z</dcterms:created>
  <dcterms:modified xsi:type="dcterms:W3CDTF">2014-10-10T16:53:05Z</dcterms:modified>
</cp:coreProperties>
</file>