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8/29/2018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399" cy="5174413"/>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opportunity to own this incredible Oceanfront property in Wild Dunes on the Isle of Palms! Imagine having your breakfast or a glass of wine in the late afternoon on your private deck overlooking the Atlantic Ocean. The buildings at Shipwatch are Like New...due to a recent renovation which included new exterior siding, storm rated windows, metal roofs, new railings, etc. This property is being sold fully furnished and ready to enjoy! The amenities on the property are exceptional, starting with the pool, lush landscaping and beach access. The monthly regime fees are very affordable as compared to other condo buildings in Wild Dunes. The current monthly fee is $554 and includes building maintenance, pool, landscaping, water, sewer, basic cable and internet. </a:t>
            </a:r>
          </a:p>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current transfer fee to Wild Dunes at closing is .05% of the purchase price but will go up to 1% on July 18, 2018. The Shipwatch HOA also has a one time transfer fee of .05% based on the purchase price at closing. Great vacation rental potential, currently on Island Realty's rental program. Dreams do come true!!</a:t>
            </a:r>
          </a:p>
        </p:txBody>
      </p:sp>
      <p:sp>
        <p:nvSpPr>
          <p:cNvPr id="2" name="Title 1"/>
          <p:cNvSpPr>
            <a:spLocks noGrp="1"/>
          </p:cNvSpPr>
          <p:nvPr>
            <p:ph type="ctrTitle"/>
          </p:nvPr>
        </p:nvSpPr>
        <p:spPr>
          <a:xfrm>
            <a:off x="1803844" y="4190999"/>
            <a:ext cx="3328214" cy="853111"/>
          </a:xfrm>
        </p:spPr>
        <p:txBody>
          <a:bodyPr anchor="t">
            <a:noAutofit/>
            <a:scene3d>
              <a:camera prst="orthographicFront"/>
              <a:lightRig rig="soft" dir="t">
                <a:rot lat="0" lon="0" rev="17220000"/>
              </a:lightRig>
            </a:scene3d>
            <a:sp3d prstMaterial="softEdge"/>
          </a:bodyPr>
          <a:lstStyle/>
          <a:p>
            <a:pPr algn="l"/>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209 Shipwatch Villa B</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18016570 ~ $540,000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1676400" y="76200"/>
            <a:ext cx="6095999" cy="1015663"/>
          </a:xfrm>
          <a:prstGeom prst="rect">
            <a:avLst/>
          </a:prstGeom>
          <a:noFill/>
        </p:spPr>
        <p:txBody>
          <a:bodyPr wrap="square">
            <a:spAutoFit/>
          </a:bodyPr>
          <a:lstStyle/>
          <a:p>
            <a:r>
              <a:rPr lang="en-US" b="1" i="1" dirty="0">
                <a:solidFill>
                  <a:srgbClr val="FFFF00"/>
                </a:solidFill>
                <a:effectLst>
                  <a:outerShdw blurRad="50800" dist="38100" dir="5400000" algn="t" rotWithShape="0">
                    <a:schemeClr val="tx2">
                      <a:lumMod val="50000"/>
                      <a:alpha val="40000"/>
                    </a:schemeClr>
                  </a:outerShdw>
                </a:effectLst>
              </a:rPr>
              <a:t>EASY TO SHOW</a:t>
            </a:r>
          </a:p>
          <a:p>
            <a:r>
              <a:rPr lang="en-US" b="1" i="1" dirty="0">
                <a:solidFill>
                  <a:srgbClr val="FFFF00"/>
                </a:solidFill>
                <a:effectLst>
                  <a:outerShdw blurRad="50800" dist="38100" dir="5400000" algn="t" rotWithShape="0">
                    <a:schemeClr val="tx2">
                      <a:lumMod val="50000"/>
                      <a:alpha val="40000"/>
                    </a:schemeClr>
                  </a:outerShdw>
                </a:effectLst>
              </a:rPr>
              <a:t>8/30 CHECK-OUT THROUGH 9/2 CHECK-IN</a:t>
            </a:r>
          </a:p>
          <a:p>
            <a:r>
              <a:rPr lang="en-US" b="1" i="1">
                <a:solidFill>
                  <a:srgbClr val="FFFF00"/>
                </a:solidFill>
                <a:effectLst>
                  <a:outerShdw blurRad="50800" dist="38100" dir="5400000" algn="t" rotWithShape="0">
                    <a:schemeClr val="tx2">
                      <a:lumMod val="50000"/>
                      <a:alpha val="40000"/>
                    </a:schemeClr>
                  </a:outerShdw>
                </a:effectLst>
              </a:rPr>
              <a:t>GREAT OCEAN VIEWS</a:t>
            </a:r>
            <a:endParaRPr lang="en-US" b="1" i="1" dirty="0">
              <a:solidFill>
                <a:srgbClr val="FFFF00"/>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680" y="7685448"/>
            <a:ext cx="1504585" cy="1003057"/>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164" y="3949148"/>
            <a:ext cx="1505616" cy="1003744"/>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6854" y="1459030"/>
            <a:ext cx="1507971" cy="100392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1" y="2703479"/>
            <a:ext cx="1508758" cy="100444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6592" y="6440131"/>
            <a:ext cx="1508760"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8685" y="5194812"/>
            <a:ext cx="1506669" cy="100305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7370" y="217012"/>
            <a:ext cx="1506939" cy="1001142"/>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209</TotalTime>
  <Words>243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209 Shipwatch Villa B Wild Dunes ~ Isle of Palms MLS# 18016570 ~ $540,000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2018-08-29T18:03:51Z</dcterms:modified>
</cp:coreProperties>
</file>